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36" r:id="rId2"/>
    <p:sldId id="553" r:id="rId3"/>
    <p:sldId id="572" r:id="rId4"/>
    <p:sldId id="550" r:id="rId5"/>
    <p:sldId id="555" r:id="rId6"/>
    <p:sldId id="569" r:id="rId7"/>
    <p:sldId id="571" r:id="rId8"/>
    <p:sldId id="558" r:id="rId9"/>
    <p:sldId id="561" r:id="rId10"/>
    <p:sldId id="565" r:id="rId11"/>
    <p:sldId id="563" r:id="rId12"/>
    <p:sldId id="5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7" autoAdjust="0"/>
    <p:restoredTop sz="94434" autoAdjust="0"/>
  </p:normalViewPr>
  <p:slideViewPr>
    <p:cSldViewPr>
      <p:cViewPr varScale="1">
        <p:scale>
          <a:sx n="85" d="100"/>
          <a:sy n="85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5D5A-1DD1-4ED5-A3ED-6BF144EA06AF}" type="datetimeFigureOut">
              <a:rPr lang="es-ES" smtClean="0"/>
              <a:t>19/04/2023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F30CC-DC63-4C37-A229-F33D45D8B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68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8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686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59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66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44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07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783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046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68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94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77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834C5B-893D-68B0-40C6-202B1AA85468}"/>
              </a:ext>
            </a:extLst>
          </p:cNvPr>
          <p:cNvSpPr txBox="1"/>
          <p:nvPr/>
        </p:nvSpPr>
        <p:spPr>
          <a:xfrm>
            <a:off x="3699018" y="6381328"/>
            <a:ext cx="5444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spc="-15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D-AP-01-34-01                                  Ver. 3                         </a:t>
            </a:r>
            <a:r>
              <a:rPr lang="es-ES_tradnl" sz="1600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ACT. 07/02/2023</a:t>
            </a:r>
            <a:endParaRPr lang="es-MX" sz="1600" dirty="0">
              <a:solidFill>
                <a:schemeClr val="bg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F2CC781-44DB-09D6-1D42-D9CEDE50A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2" cy="908720"/>
          </a:xfrm>
          <a:prstGeom prst="rect">
            <a:avLst/>
          </a:prstGeom>
        </p:spPr>
      </p:pic>
      <p:pic>
        <p:nvPicPr>
          <p:cNvPr id="5" name="Imagen 4" descr="Un periódico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389C4162-A5AE-FD7B-1FD7-B7C571CB1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08720"/>
            <a:ext cx="9144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6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9B9CF229-983F-2B1D-09BB-C1993CD0B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78" y="0"/>
            <a:ext cx="7699020" cy="908720"/>
          </a:xfrm>
          <a:prstGeom prst="rect">
            <a:avLst/>
          </a:prstGeom>
        </p:spPr>
      </p:pic>
      <p:pic>
        <p:nvPicPr>
          <p:cNvPr id="5" name="Imagen 4" descr="Un periódico con la imagen de una persona&#10;&#10;Descripción generada automáticamente">
            <a:extLst>
              <a:ext uri="{FF2B5EF4-FFF2-40B4-BE49-F238E27FC236}">
                <a16:creationId xmlns:a16="http://schemas.microsoft.com/office/drawing/2014/main" id="{C4497E47-A3E8-2856-777E-50BB4D168C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" r="597"/>
          <a:stretch/>
        </p:blipFill>
        <p:spPr>
          <a:xfrm>
            <a:off x="0" y="908720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7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F0B25C2-CF7E-1DAD-BA99-811092263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3256"/>
            <a:ext cx="7740351" cy="905464"/>
          </a:xfrm>
          <a:prstGeom prst="rect">
            <a:avLst/>
          </a:prstGeom>
        </p:spPr>
      </p:pic>
      <p:pic>
        <p:nvPicPr>
          <p:cNvPr id="5" name="Imagen 4" descr="Un periódico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3BA34F4B-99EC-7383-231D-02D5402C7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16" y="911976"/>
            <a:ext cx="5588368" cy="594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0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148064" y="580678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rgbClr val="222222"/>
                </a:solidFill>
              </a:rPr>
              <a:t>10 de abril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0" y="980728"/>
            <a:ext cx="1080120" cy="3707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9DE1CB4-C475-E9D9-1782-72D22062A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4" y="4550195"/>
            <a:ext cx="1148089" cy="3251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DBFBEC-4A85-7C4F-83C1-655801C263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8" y="5396419"/>
            <a:ext cx="1115615" cy="3236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ABDF49A-29B3-C92E-1155-AE02CDCD7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3" y="3703971"/>
            <a:ext cx="1148089" cy="32514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274C5ED-C28A-896D-7D39-07C6121535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7" y="1861598"/>
            <a:ext cx="1188993" cy="3385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638ACF-09B7-08AB-CB39-4F9E7C43B2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3" y="2656766"/>
            <a:ext cx="1222707" cy="30795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0E0110A-45EB-50C5-6D4E-A01034D676EC}"/>
              </a:ext>
            </a:extLst>
          </p:cNvPr>
          <p:cNvSpPr txBox="1"/>
          <p:nvPr/>
        </p:nvSpPr>
        <p:spPr>
          <a:xfrm>
            <a:off x="1691680" y="980728"/>
            <a:ext cx="732814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GENERAN INVESTIGADORES DE LA UAT PUBLICACIONES.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LOS HECHOS por JOSE INES FIGUEROA VITELA.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Garantiza la UAT agua para todas las unidades docentes.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PRESENCIA por ANA LUISA GARCIA G.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Rescatan en la UAT ‘técnicas antiguas’ de la construcción.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Publica UAT alternativas de construcción.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Publica UAT sobre materiales alternativos de construcción.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603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26771B-692C-5BF4-264D-30BB153AE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1" y="2074745"/>
            <a:ext cx="1152128" cy="4047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DBFBEC-4A85-7C4F-83C1-655801C26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9" y="977291"/>
            <a:ext cx="1115615" cy="32369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B794115-0725-3B65-B341-662CA013AD81}"/>
              </a:ext>
            </a:extLst>
          </p:cNvPr>
          <p:cNvSpPr txBox="1"/>
          <p:nvPr/>
        </p:nvSpPr>
        <p:spPr>
          <a:xfrm>
            <a:off x="1763688" y="980728"/>
            <a:ext cx="72787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Generan investigadores de la UAT publicaciones sobre materiales alternativos de construcción.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Investigadores desarrollan materiales alternativos: UAT.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843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id="{02BF8253-F550-98A7-8742-C5E8356CF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21" y="0"/>
            <a:ext cx="7744177" cy="908720"/>
          </a:xfrm>
          <a:prstGeom prst="rect">
            <a:avLst/>
          </a:prstGeom>
        </p:spPr>
      </p:pic>
      <p:pic>
        <p:nvPicPr>
          <p:cNvPr id="5" name="Imagen 4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0447D008-694F-9A08-39ED-B92F1272FE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t="35819" r="2298" b="791"/>
          <a:stretch/>
        </p:blipFill>
        <p:spPr>
          <a:xfrm>
            <a:off x="1887818" y="908720"/>
            <a:ext cx="5368363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9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B82160D-6498-818F-8D9E-AE2C7F14F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0" cy="908720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C56A0D95-C88E-073E-B585-AB38DF1855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9"/>
          <a:stretch/>
        </p:blipFill>
        <p:spPr>
          <a:xfrm>
            <a:off x="2731393" y="908720"/>
            <a:ext cx="3661116" cy="1844824"/>
          </a:xfrm>
          <a:prstGeom prst="rect">
            <a:avLst/>
          </a:prstGeom>
        </p:spPr>
      </p:pic>
      <p:pic>
        <p:nvPicPr>
          <p:cNvPr id="6" name="Imagen 5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4A236006-1059-41AE-6523-24F55DBAF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92" y="2753544"/>
            <a:ext cx="366111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7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BF30E31E-1EE0-961B-7AE0-B4F197777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0"/>
            <a:ext cx="7740350" cy="908720"/>
          </a:xfrm>
          <a:prstGeom prst="rect">
            <a:avLst/>
          </a:prstGeom>
        </p:spPr>
      </p:pic>
      <p:pic>
        <p:nvPicPr>
          <p:cNvPr id="5" name="Imagen 4" descr="Imagen en blanco y negro de un periódico&#10;&#10;Descripción generada automáticamente con confianza baja">
            <a:extLst>
              <a:ext uri="{FF2B5EF4-FFF2-40B4-BE49-F238E27FC236}">
                <a16:creationId xmlns:a16="http://schemas.microsoft.com/office/drawing/2014/main" id="{618A3949-13EE-A967-54ED-DE4C7939E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4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F553E7A7-0273-3292-1855-2FDBEB7064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2694" r="17087" b="86536"/>
          <a:stretch/>
        </p:blipFill>
        <p:spPr>
          <a:xfrm>
            <a:off x="3748511" y="908720"/>
            <a:ext cx="1807465" cy="211620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1450E299-1027-C9C5-5F79-AC07511B7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0"/>
            <a:ext cx="7740350" cy="90872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CAEB5F93-A674-F6C5-BE7A-F64243740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20" y="1275644"/>
            <a:ext cx="1807464" cy="1896534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58FFE9EE-DE14-D51D-B27E-EC2B055251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4" t="91151" r="16487" b="1216"/>
          <a:stretch/>
        </p:blipFill>
        <p:spPr>
          <a:xfrm>
            <a:off x="3748510" y="1117600"/>
            <a:ext cx="1807465" cy="155176"/>
          </a:xfrm>
          <a:prstGeom prst="rect">
            <a:avLst/>
          </a:prstGeom>
        </p:spPr>
      </p:pic>
      <p:pic>
        <p:nvPicPr>
          <p:cNvPr id="8" name="Imagen 7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836DD771-463B-000F-12A3-FB7CCC763D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"/>
          <a:stretch/>
        </p:blipFill>
        <p:spPr>
          <a:xfrm>
            <a:off x="3767720" y="3172178"/>
            <a:ext cx="1807464" cy="368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7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ED50629F-4918-0451-7276-E39FF29F6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7740353" cy="908720"/>
          </a:xfrm>
          <a:prstGeom prst="rect">
            <a:avLst/>
          </a:prstGeom>
        </p:spPr>
      </p:pic>
      <p:pic>
        <p:nvPicPr>
          <p:cNvPr id="5" name="Imagen 4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5DAAA427-F920-D14D-6336-F30D66D268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5"/>
          <a:stretch/>
        </p:blipFill>
        <p:spPr>
          <a:xfrm>
            <a:off x="0" y="4697760"/>
            <a:ext cx="3499520" cy="2160240"/>
          </a:xfrm>
          <a:prstGeom prst="rect">
            <a:avLst/>
          </a:prstGeom>
        </p:spPr>
      </p:pic>
      <p:pic>
        <p:nvPicPr>
          <p:cNvPr id="6" name="Imagen 5" descr="Un periódico con texto e imágenes&#10;&#10;Descripción generada automáticamente">
            <a:extLst>
              <a:ext uri="{FF2B5EF4-FFF2-40B4-BE49-F238E27FC236}">
                <a16:creationId xmlns:a16="http://schemas.microsoft.com/office/drawing/2014/main" id="{BAAAC2A9-8D70-D6EA-F8F9-A722988AA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20" y="908720"/>
            <a:ext cx="5644479" cy="5949280"/>
          </a:xfrm>
          <a:prstGeom prst="rect">
            <a:avLst/>
          </a:prstGeom>
        </p:spPr>
      </p:pic>
      <p:pic>
        <p:nvPicPr>
          <p:cNvPr id="7" name="Imagen 6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7F33BDB4-F429-201C-713A-DE77964676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8" t="481" r="4742" b="54545"/>
          <a:stretch/>
        </p:blipFill>
        <p:spPr>
          <a:xfrm>
            <a:off x="0" y="908720"/>
            <a:ext cx="3499519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8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8CDB8F14-50A7-3DB8-1A3D-CE482A976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89" y="0"/>
            <a:ext cx="7710309" cy="908720"/>
          </a:xfrm>
          <a:prstGeom prst="rect">
            <a:avLst/>
          </a:prstGeom>
        </p:spPr>
      </p:pic>
      <p:pic>
        <p:nvPicPr>
          <p:cNvPr id="5" name="Imagen 4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D6B6220A-9601-8753-8572-30CEAE2DA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47" y="908720"/>
            <a:ext cx="5164306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704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87</Words>
  <Application>Microsoft Office PowerPoint</Application>
  <PresentationFormat>Presentación en pantalla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</vt:lpstr>
      <vt:lpstr>Source Sans Pro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</dc:creator>
  <cp:lastModifiedBy>Montes Zuñiga Raul</cp:lastModifiedBy>
  <cp:revision>243</cp:revision>
  <dcterms:created xsi:type="dcterms:W3CDTF">2016-01-21T18:58:45Z</dcterms:created>
  <dcterms:modified xsi:type="dcterms:W3CDTF">2023-04-19T17:13:21Z</dcterms:modified>
</cp:coreProperties>
</file>