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36" r:id="rId2"/>
    <p:sldId id="553" r:id="rId3"/>
    <p:sldId id="566" r:id="rId4"/>
    <p:sldId id="569" r:id="rId5"/>
    <p:sldId id="572" r:id="rId6"/>
    <p:sldId id="575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7" autoAdjust="0"/>
    <p:restoredTop sz="94434" autoAdjust="0"/>
  </p:normalViewPr>
  <p:slideViewPr>
    <p:cSldViewPr>
      <p:cViewPr varScale="1">
        <p:scale>
          <a:sx n="85" d="100"/>
          <a:sy n="85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5D5A-1DD1-4ED5-A3ED-6BF144EA06AF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F30CC-DC63-4C37-A229-F33D45D8B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26/04/2023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68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26/04/2023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8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26/04/2023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686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26/04/2023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59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26/04/2023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66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26/04/2023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44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26/04/2023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0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26/04/2023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783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26/04/2023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046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26/04/2023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68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26/04/2023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94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5D37-4D0D-4580-8395-2FB6D9D3E436}" type="datetimeFigureOut">
              <a:rPr lang="es-MX" smtClean="0"/>
              <a:t>26/04/2023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77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834C5B-893D-68B0-40C6-202B1AA85468}"/>
              </a:ext>
            </a:extLst>
          </p:cNvPr>
          <p:cNvSpPr txBox="1"/>
          <p:nvPr/>
        </p:nvSpPr>
        <p:spPr>
          <a:xfrm>
            <a:off x="3699018" y="6381328"/>
            <a:ext cx="5444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spc="-15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D-AP-01-34-01                                  Ver. 3                         </a:t>
            </a:r>
            <a:r>
              <a:rPr lang="es-ES_tradnl" sz="1600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ACT. 07/02/2023</a:t>
            </a:r>
            <a:endParaRPr lang="es-MX" sz="1600" dirty="0">
              <a:solidFill>
                <a:schemeClr val="bg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148064" y="580678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222222"/>
                </a:solidFill>
              </a:rPr>
              <a:t>15 de abril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7" y="985923"/>
            <a:ext cx="1080120" cy="3707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9DE1CB4-C475-E9D9-1782-72D22062A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6" y="2656524"/>
            <a:ext cx="1148089" cy="3251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BDF49A-29B3-C92E-1155-AE02CDCD7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8" y="1819466"/>
            <a:ext cx="1148089" cy="32514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142FFDD-8E68-3B05-19B3-50EBDDC5293B}"/>
              </a:ext>
            </a:extLst>
          </p:cNvPr>
          <p:cNvSpPr txBox="1"/>
          <p:nvPr/>
        </p:nvSpPr>
        <p:spPr>
          <a:xfrm>
            <a:off x="1619672" y="980728"/>
            <a:ext cx="73448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FOMENTA UAT HUERTOS ECOLOGICOS EN PRIMARIAS.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Fomentan huertos ecológicos en las escuelas primarias.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Fomentan huertos en escuelas primarias.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Instala la Universidad huertos en primarias.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3C9038-41E1-7706-B42D-9DD90AE96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8" y="3431114"/>
            <a:ext cx="1152128" cy="3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15B4A4-5D14-0078-999B-080B25A13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89" y="0"/>
            <a:ext cx="7710309" cy="9087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9F71DA-EB89-0CBD-A6BE-2D12774AE7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28742" r="2937"/>
          <a:stretch/>
        </p:blipFill>
        <p:spPr>
          <a:xfrm>
            <a:off x="0" y="908720"/>
            <a:ext cx="4814876" cy="59553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AF5AE0B-3264-31BB-877A-7317F255F0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t="-1" r="5113" b="71259"/>
          <a:stretch/>
        </p:blipFill>
        <p:spPr>
          <a:xfrm>
            <a:off x="4814876" y="908719"/>
            <a:ext cx="4329122" cy="25871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BFA02E-B62E-F417-98D0-4DAEA0AB07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t="1" r="19438" b="56084"/>
          <a:stretch/>
        </p:blipFill>
        <p:spPr>
          <a:xfrm>
            <a:off x="4814877" y="3495907"/>
            <a:ext cx="432912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8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CAA29E-A5FC-16CE-D93B-2259EAE0EA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/>
          <a:stretch/>
        </p:blipFill>
        <p:spPr>
          <a:xfrm>
            <a:off x="1399822" y="0"/>
            <a:ext cx="7744178" cy="9087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E4DDDA-C71A-1089-68D9-3A84E9B3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8" b="-1"/>
          <a:stretch/>
        </p:blipFill>
        <p:spPr>
          <a:xfrm>
            <a:off x="15776" y="908720"/>
            <a:ext cx="4124176" cy="21392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F45C97-3DCC-1B0D-42F4-1CCF398833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2489"/>
            <a:ext cx="4139953" cy="3815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771767D-5BA0-96C2-664B-F72A1F7478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1" r="3420" b="50233"/>
          <a:stretch/>
        </p:blipFill>
        <p:spPr>
          <a:xfrm>
            <a:off x="4155727" y="914400"/>
            <a:ext cx="4988272" cy="28560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CC3E2BB-1D40-B520-61B0-CA33C9FD1E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1" t="36728" b="30931"/>
          <a:stretch/>
        </p:blipFill>
        <p:spPr>
          <a:xfrm>
            <a:off x="4155726" y="3770488"/>
            <a:ext cx="4988273" cy="308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C97C3BA-AEE2-3AC6-6C1D-764682A9F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1" cy="9087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88D033-FEC6-49D6-5F15-947EEEF47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72" y="893634"/>
            <a:ext cx="5076056" cy="596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71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F078434-FF51-5BA3-13CC-65906E9EE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88" y="0"/>
            <a:ext cx="7710311" cy="90872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395F686-10A4-C844-CD52-B560E77715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39670" b="402"/>
          <a:stretch/>
        </p:blipFill>
        <p:spPr>
          <a:xfrm>
            <a:off x="5268752" y="908720"/>
            <a:ext cx="3875248" cy="59492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740ABBA-7570-DDC7-7A7B-53F92B14F0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r="1662" b="60500"/>
          <a:stretch/>
        </p:blipFill>
        <p:spPr>
          <a:xfrm>
            <a:off x="0" y="908968"/>
            <a:ext cx="5268752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91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38</Words>
  <Application>Microsoft Office PowerPoint</Application>
  <PresentationFormat>Presentación en pantalla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Roboto</vt:lpstr>
      <vt:lpstr>Source Sans Pro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</dc:creator>
  <cp:lastModifiedBy>Montes Zuñiga Raul</cp:lastModifiedBy>
  <cp:revision>245</cp:revision>
  <dcterms:created xsi:type="dcterms:W3CDTF">2016-01-21T18:58:45Z</dcterms:created>
  <dcterms:modified xsi:type="dcterms:W3CDTF">2023-04-26T17:07:32Z</dcterms:modified>
</cp:coreProperties>
</file>