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36" r:id="rId2"/>
    <p:sldId id="553" r:id="rId3"/>
    <p:sldId id="554" r:id="rId4"/>
    <p:sldId id="550" r:id="rId5"/>
    <p:sldId id="555" r:id="rId6"/>
    <p:sldId id="557" r:id="rId7"/>
    <p:sldId id="558" r:id="rId8"/>
    <p:sldId id="560" r:id="rId9"/>
    <p:sldId id="563" r:id="rId10"/>
    <p:sldId id="565" r:id="rId11"/>
    <p:sldId id="566" r:id="rId12"/>
    <p:sldId id="574" r:id="rId13"/>
    <p:sldId id="572" r:id="rId14"/>
    <p:sldId id="571" r:id="rId15"/>
    <p:sldId id="568" r:id="rId16"/>
    <p:sldId id="577" r:id="rId17"/>
    <p:sldId id="578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94434" autoAdjust="0"/>
  </p:normalViewPr>
  <p:slideViewPr>
    <p:cSldViewPr>
      <p:cViewPr varScale="1">
        <p:scale>
          <a:sx n="85" d="100"/>
          <a:sy n="85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5D5A-1DD1-4ED5-A3ED-6BF144EA06AF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F30CC-DC63-4C37-A229-F33D45D8B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F30CC-DC63-4C37-A229-F33D45D8B19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71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68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8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86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59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66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44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0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83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46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68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94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5D37-4D0D-4580-8395-2FB6D9D3E43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7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834C5B-893D-68B0-40C6-202B1AA85468}"/>
              </a:ext>
            </a:extLst>
          </p:cNvPr>
          <p:cNvSpPr txBox="1"/>
          <p:nvPr/>
        </p:nvSpPr>
        <p:spPr>
          <a:xfrm>
            <a:off x="3699018" y="6381328"/>
            <a:ext cx="5444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spc="-15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D-AP-01-34-01                                  Ver. 3                         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ACT. 07/02/2023</a:t>
            </a:r>
            <a:endParaRPr lang="es-MX" sz="1600" dirty="0">
              <a:solidFill>
                <a:schemeClr val="bg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la imagen de un hombre&#10;&#10;Descripción generada automáticamente">
            <a:extLst>
              <a:ext uri="{FF2B5EF4-FFF2-40B4-BE49-F238E27FC236}">
                <a16:creationId xmlns:a16="http://schemas.microsoft.com/office/drawing/2014/main" id="{49114C56-906F-2EB3-E920-3F955634E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/>
          <a:stretch/>
        </p:blipFill>
        <p:spPr>
          <a:xfrm>
            <a:off x="1709936" y="905567"/>
            <a:ext cx="5724128" cy="5949280"/>
          </a:xfrm>
          <a:prstGeom prst="rect">
            <a:avLst/>
          </a:prstGeom>
        </p:spPr>
      </p:pic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061C78F-931F-6701-742A-670B651E07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/>
          <a:stretch/>
        </p:blipFill>
        <p:spPr>
          <a:xfrm>
            <a:off x="1399822" y="0"/>
            <a:ext cx="7744176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0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4D56F0AB-5B40-41DA-99D8-3111046DD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89" y="0"/>
            <a:ext cx="7710309" cy="908720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0B75B7A7-2694-2A7B-568D-622A4274F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0" y="908720"/>
            <a:ext cx="7540279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1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238E9198-13EE-B2AC-1305-AA7426127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46" y="908720"/>
            <a:ext cx="4516708" cy="1508968"/>
          </a:xfrm>
          <a:prstGeom prst="rect">
            <a:avLst/>
          </a:prstGeom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1FF95E6B-4D3D-DDBC-1523-9FB411141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89" y="0"/>
            <a:ext cx="7710309" cy="908720"/>
          </a:xfrm>
          <a:prstGeom prst="rect">
            <a:avLst/>
          </a:prstGeom>
        </p:spPr>
      </p:pic>
      <p:pic>
        <p:nvPicPr>
          <p:cNvPr id="6" name="Imagen 5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75FE2849-7168-9888-EF89-13AEB0A672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1651"/>
          <a:stretch/>
        </p:blipFill>
        <p:spPr>
          <a:xfrm>
            <a:off x="2313977" y="2417688"/>
            <a:ext cx="4516377" cy="340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2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2FDFE654-A5C9-AB07-CF7E-91EF5C9C9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" b="1"/>
          <a:stretch/>
        </p:blipFill>
        <p:spPr>
          <a:xfrm>
            <a:off x="1002057" y="908307"/>
            <a:ext cx="7139885" cy="5949280"/>
          </a:xfrm>
          <a:prstGeom prst="rect">
            <a:avLst/>
          </a:prstGeom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CE2218AA-10BB-3730-224A-248DB01F1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89" y="0"/>
            <a:ext cx="7710309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4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dibujo de una planta&#10;&#10;Descripción generada automáticamente con confianza baja">
            <a:extLst>
              <a:ext uri="{FF2B5EF4-FFF2-40B4-BE49-F238E27FC236}">
                <a16:creationId xmlns:a16="http://schemas.microsoft.com/office/drawing/2014/main" id="{18C3C16C-6520-3244-A6BD-F9037CCAD6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/>
          <a:stretch/>
        </p:blipFill>
        <p:spPr>
          <a:xfrm>
            <a:off x="1403648" y="0"/>
            <a:ext cx="7740349" cy="908720"/>
          </a:xfrm>
          <a:prstGeom prst="rect">
            <a:avLst/>
          </a:prstGeom>
        </p:spPr>
      </p:pic>
      <p:pic>
        <p:nvPicPr>
          <p:cNvPr id="5" name="Imagen 4" descr="Captura de pantalla de un celular de un mensaje con una fot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654EE9B-BB22-B991-F222-4DBBD93DD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7" b="2461"/>
          <a:stretch/>
        </p:blipFill>
        <p:spPr>
          <a:xfrm>
            <a:off x="11596" y="3915602"/>
            <a:ext cx="5640523" cy="2942398"/>
          </a:xfrm>
          <a:prstGeom prst="rect">
            <a:avLst/>
          </a:prstGeom>
        </p:spPr>
      </p:pic>
      <p:pic>
        <p:nvPicPr>
          <p:cNvPr id="6" name="Imagen 5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C5771A2E-0785-DB41-9424-4453D2CC4D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8719"/>
            <a:ext cx="3480283" cy="5949281"/>
          </a:xfrm>
          <a:prstGeom prst="rect">
            <a:avLst/>
          </a:prstGeom>
        </p:spPr>
      </p:pic>
      <p:pic>
        <p:nvPicPr>
          <p:cNvPr id="8" name="Imagen 7" descr="Captura de pantalla de un celular de un mensaje con una fot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DAAEF1-2BE9-1DED-C272-97CA13559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6979" r="1940" b="55611"/>
          <a:stretch/>
        </p:blipFill>
        <p:spPr>
          <a:xfrm>
            <a:off x="-1" y="908719"/>
            <a:ext cx="5652119" cy="30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7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A4A406FA-9AE0-B85B-F436-1F63AD579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2" cy="908720"/>
          </a:xfrm>
          <a:prstGeom prst="rect">
            <a:avLst/>
          </a:prstGeom>
        </p:spPr>
      </p:pic>
      <p:pic>
        <p:nvPicPr>
          <p:cNvPr id="5" name="Imagen 4" descr="Un periódico con la imagen de la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3BFAB20F-1FD1-4A65-349E-6D1CF29740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/>
          <a:stretch/>
        </p:blipFill>
        <p:spPr>
          <a:xfrm>
            <a:off x="1529915" y="907991"/>
            <a:ext cx="6084169" cy="59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40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D359DEF-E551-175A-4227-A88C00064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1" y="0"/>
            <a:ext cx="7732887" cy="908720"/>
          </a:xfrm>
          <a:prstGeom prst="rect">
            <a:avLst/>
          </a:prstGeom>
        </p:spPr>
      </p:pic>
      <p:pic>
        <p:nvPicPr>
          <p:cNvPr id="5" name="Imagen 4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BB57B36B-77DC-9311-D8C7-49A7C26F56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/>
          <a:stretch/>
        </p:blipFill>
        <p:spPr>
          <a:xfrm>
            <a:off x="0" y="908720"/>
            <a:ext cx="91440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07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81D7822-D37E-C576-BB64-5DB1A07CF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2" cy="908720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807201C5-42BD-149B-3373-5D36AB777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" t="609" r="1531" b="41654"/>
          <a:stretch/>
        </p:blipFill>
        <p:spPr>
          <a:xfrm>
            <a:off x="0" y="908720"/>
            <a:ext cx="7264140" cy="5949280"/>
          </a:xfrm>
          <a:prstGeom prst="rect">
            <a:avLst/>
          </a:prstGeom>
        </p:spPr>
      </p:pic>
      <p:pic>
        <p:nvPicPr>
          <p:cNvPr id="6" name="Imagen 5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DE9C2428-D564-FF0E-A71C-E1FC00467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5" t="57148" r="1083"/>
          <a:stretch/>
        </p:blipFill>
        <p:spPr>
          <a:xfrm>
            <a:off x="7264140" y="908720"/>
            <a:ext cx="1879860" cy="2952328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FE3F9B8C-78F8-9718-908F-7BAF3FE975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2" t="58935" r="35825"/>
          <a:stretch/>
        </p:blipFill>
        <p:spPr>
          <a:xfrm>
            <a:off x="7264140" y="3861048"/>
            <a:ext cx="187986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8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48064" y="580678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222222"/>
                </a:solidFill>
              </a:rPr>
              <a:t>17 de abril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07704" y="1069078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INICIA LA UAT EL PROCESO DE ADMISION PARA OTOÑO 2023.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PRIMEROS REFUERZOS DEL CORRE FEMENIL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¡MILAGRO EN CULIACAN!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Inician admisión al periodo escolar 2023.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Inicia la UAT admisión para periodo escolar.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ENTRE LINEAS por MIGUEL ANGEL AGUILAR RODRUIGUEZ.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¡DE MILAGRO!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Inicia la UAT su proceso de admisión.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EL DEBATE EQUIS por ELEAZAR AVILA.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¡SIGUEN CON VIDA!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9" y="1077432"/>
            <a:ext cx="1080120" cy="3707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DE1CB4-C475-E9D9-1782-72D22062A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4" y="2465064"/>
            <a:ext cx="1148089" cy="3251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93529D0-1014-8EC6-88CF-2C1A8729E9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86" y="3296448"/>
            <a:ext cx="1152127" cy="3774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71CA990-D506-57EC-74F8-A7D898863F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2" y="4653136"/>
            <a:ext cx="115212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07704" y="1069078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 Abre UAT proceso de admision.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Inicia la UAT el proceso de admision para ingresar al periodo escolar otoño 2023.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Inicia la UAT el proceso de admision.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INICIA LA UAT EL PROCESO DE ADMISION PARA INGRESAR AL PERIODO ESCOLAR OTOÑO 2023.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D1F8D3C-6850-A129-3BE9-6BB2124E7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9" y="3000608"/>
            <a:ext cx="1152128" cy="40474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AE450F7-330A-C464-E42B-60ADD76C9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7" y="1819630"/>
            <a:ext cx="1115615" cy="3236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644D92-FFB3-BF04-72DA-D1AB2A11A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0" y="1011922"/>
            <a:ext cx="1152128" cy="389856"/>
          </a:xfrm>
          <a:prstGeom prst="rect">
            <a:avLst/>
          </a:prstGeom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099D302-6A88-C0EF-9880-E6D71ADC2F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b="22100"/>
          <a:stretch/>
        </p:blipFill>
        <p:spPr>
          <a:xfrm>
            <a:off x="293392" y="3823207"/>
            <a:ext cx="1152127" cy="4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9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6EECCFB1-95D8-CBE2-E7E0-05AD6C136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0" cy="908720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46A60A0F-C503-5FF1-F8AA-07463D3768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42271" b="1"/>
          <a:stretch/>
        </p:blipFill>
        <p:spPr>
          <a:xfrm>
            <a:off x="1572079" y="908720"/>
            <a:ext cx="5999842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9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F499F8B9-2CBA-B184-7F74-6B74AFB3DC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5"/>
          <a:stretch/>
        </p:blipFill>
        <p:spPr>
          <a:xfrm>
            <a:off x="1171555" y="886932"/>
            <a:ext cx="3400445" cy="5971067"/>
          </a:xfrm>
          <a:prstGeom prst="rect">
            <a:avLst/>
          </a:prstGeom>
        </p:spPr>
      </p:pic>
      <p:pic>
        <p:nvPicPr>
          <p:cNvPr id="5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1AC0FA1F-D2EA-E863-59BF-0D59DB69F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0" cy="908720"/>
          </a:xfrm>
          <a:prstGeom prst="rect">
            <a:avLst/>
          </a:prstGeom>
        </p:spPr>
      </p:pic>
      <p:pic>
        <p:nvPicPr>
          <p:cNvPr id="6" name="Imagen 5" descr="Texto, Carta&#10;&#10;Descripción generada automáticamente">
            <a:extLst>
              <a:ext uri="{FF2B5EF4-FFF2-40B4-BE49-F238E27FC236}">
                <a16:creationId xmlns:a16="http://schemas.microsoft.com/office/drawing/2014/main" id="{1A90B76A-4054-E545-FC80-72348A12AB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6" b="851"/>
          <a:stretch/>
        </p:blipFill>
        <p:spPr>
          <a:xfrm>
            <a:off x="4566852" y="908720"/>
            <a:ext cx="3400445" cy="59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9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jugador de futbol americano&#10;&#10;Descripción generada automáticamente con confianza baja">
            <a:extLst>
              <a:ext uri="{FF2B5EF4-FFF2-40B4-BE49-F238E27FC236}">
                <a16:creationId xmlns:a16="http://schemas.microsoft.com/office/drawing/2014/main" id="{6FD11B2C-6BF2-AE95-9811-96D55267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" y="908720"/>
            <a:ext cx="9133040" cy="3539102"/>
          </a:xfrm>
          <a:prstGeom prst="rect">
            <a:avLst/>
          </a:prstGeom>
        </p:spPr>
      </p:pic>
      <p:pic>
        <p:nvPicPr>
          <p:cNvPr id="5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5E9A1E5C-B93D-F6BF-865D-1580537C0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5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56185E9E-5C8D-A086-3D42-31FFEEEEB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/>
          <a:stretch/>
        </p:blipFill>
        <p:spPr>
          <a:xfrm>
            <a:off x="1399822" y="0"/>
            <a:ext cx="7744176" cy="908720"/>
          </a:xfrm>
          <a:prstGeom prst="rect">
            <a:avLst/>
          </a:prstGeom>
        </p:spPr>
      </p:pic>
      <p:pic>
        <p:nvPicPr>
          <p:cNvPr id="5" name="Imagen 4" descr="Un periódico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167E8CFE-CC0E-C532-4B8C-73C267D2F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"/>
          <a:stretch/>
        </p:blipFill>
        <p:spPr>
          <a:xfrm>
            <a:off x="1775989" y="908720"/>
            <a:ext cx="5592021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4E9D952-B8C3-C002-6F77-75CD4DB1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/>
          <a:stretch/>
        </p:blipFill>
        <p:spPr>
          <a:xfrm>
            <a:off x="1399822" y="0"/>
            <a:ext cx="7744176" cy="908720"/>
          </a:xfrm>
          <a:prstGeom prst="rect">
            <a:avLst/>
          </a:prstGeom>
        </p:spPr>
      </p:pic>
      <p:pic>
        <p:nvPicPr>
          <p:cNvPr id="5" name="Imagen 4" descr="Un periódico con texto&#10;&#10;Descripción generada automáticamente">
            <a:extLst>
              <a:ext uri="{FF2B5EF4-FFF2-40B4-BE49-F238E27FC236}">
                <a16:creationId xmlns:a16="http://schemas.microsoft.com/office/drawing/2014/main" id="{E4E692EC-D1D6-E474-1182-698D52629B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0" b="1029"/>
          <a:stretch/>
        </p:blipFill>
        <p:spPr>
          <a:xfrm>
            <a:off x="5565422" y="908720"/>
            <a:ext cx="3576499" cy="5952417"/>
          </a:xfrm>
          <a:prstGeom prst="rect">
            <a:avLst/>
          </a:prstGeom>
        </p:spPr>
      </p:pic>
      <p:pic>
        <p:nvPicPr>
          <p:cNvPr id="6" name="Imagen 5" descr="Un periódico con texto&#10;&#10;Descripción generada automáticamente">
            <a:extLst>
              <a:ext uri="{FF2B5EF4-FFF2-40B4-BE49-F238E27FC236}">
                <a16:creationId xmlns:a16="http://schemas.microsoft.com/office/drawing/2014/main" id="{E95B5134-9E91-CED1-14FD-46819A09B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0"/>
          <a:stretch/>
        </p:blipFill>
        <p:spPr>
          <a:xfrm>
            <a:off x="-1" y="908720"/>
            <a:ext cx="5563345" cy="3600400"/>
          </a:xfrm>
          <a:prstGeom prst="rect">
            <a:avLst/>
          </a:prstGeom>
        </p:spPr>
      </p:pic>
      <p:pic>
        <p:nvPicPr>
          <p:cNvPr id="7" name="Imagen 6" descr="Imagen en blanco y negro de un periódico con la imagen de una persona&#10;&#10;Descripción generada automáticamente con confianza baja">
            <a:extLst>
              <a:ext uri="{FF2B5EF4-FFF2-40B4-BE49-F238E27FC236}">
                <a16:creationId xmlns:a16="http://schemas.microsoft.com/office/drawing/2014/main" id="{E57F8B60-EFC3-5C70-F1EB-6AD14E84CC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62"/>
          <a:stretch/>
        </p:blipFill>
        <p:spPr>
          <a:xfrm>
            <a:off x="-1" y="4509120"/>
            <a:ext cx="5561265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1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Foto en blanco y negro de un hombre con un texto en blanco&#10;&#10;Descripción generada automáticamente con confianza media">
            <a:extLst>
              <a:ext uri="{FF2B5EF4-FFF2-40B4-BE49-F238E27FC236}">
                <a16:creationId xmlns:a16="http://schemas.microsoft.com/office/drawing/2014/main" id="{CFAEB02D-077E-8247-75C1-F2FF0C8EC5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26"/>
          <a:stretch/>
        </p:blipFill>
        <p:spPr>
          <a:xfrm>
            <a:off x="2201620" y="908720"/>
            <a:ext cx="4740760" cy="2207013"/>
          </a:xfrm>
          <a:prstGeom prst="rect">
            <a:avLst/>
          </a:prstGeom>
        </p:spPr>
      </p:pic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016FD3F5-F44F-5B50-E59D-77D509AF03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/>
          <a:stretch/>
        </p:blipFill>
        <p:spPr>
          <a:xfrm>
            <a:off x="1399822" y="0"/>
            <a:ext cx="7744176" cy="908720"/>
          </a:xfrm>
          <a:prstGeom prst="rect">
            <a:avLst/>
          </a:prstGeom>
        </p:spPr>
      </p:pic>
      <p:pic>
        <p:nvPicPr>
          <p:cNvPr id="6" name="Imagen 5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2060DE1E-7FE0-C338-11C1-43A92A7E9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20" y="3110004"/>
            <a:ext cx="4740760" cy="374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66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Words>124</Words>
  <Application>Microsoft Office PowerPoint</Application>
  <PresentationFormat>Presentación en pantalla (4:3)</PresentationFormat>
  <Paragraphs>29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Roboto</vt:lpstr>
      <vt:lpstr>Source Sans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Montes Zuñiga Raul</cp:lastModifiedBy>
  <cp:revision>240</cp:revision>
  <dcterms:created xsi:type="dcterms:W3CDTF">2016-01-21T18:58:45Z</dcterms:created>
  <dcterms:modified xsi:type="dcterms:W3CDTF">2023-04-18T15:05:58Z</dcterms:modified>
</cp:coreProperties>
</file>