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536" r:id="rId2"/>
    <p:sldId id="553" r:id="rId3"/>
    <p:sldId id="567" r:id="rId4"/>
    <p:sldId id="550" r:id="rId5"/>
    <p:sldId id="556" r:id="rId6"/>
    <p:sldId id="558" r:id="rId7"/>
    <p:sldId id="561" r:id="rId8"/>
    <p:sldId id="562" r:id="rId9"/>
    <p:sldId id="564" r:id="rId10"/>
    <p:sldId id="566" r:id="rId11"/>
    <p:sldId id="568" r:id="rId12"/>
    <p:sldId id="570" r:id="rId13"/>
    <p:sldId id="572" r:id="rId14"/>
    <p:sldId id="576" r:id="rId15"/>
    <p:sldId id="580" r:id="rId16"/>
    <p:sldId id="574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37" autoAdjust="0"/>
    <p:restoredTop sz="94434" autoAdjust="0"/>
  </p:normalViewPr>
  <p:slideViewPr>
    <p:cSldViewPr>
      <p:cViewPr varScale="1">
        <p:scale>
          <a:sx n="85" d="100"/>
          <a:sy n="85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95D5A-1DD1-4ED5-A3ED-6BF144EA06AF}" type="datetimeFigureOut">
              <a:rPr lang="es-ES" smtClean="0"/>
              <a:t>19/04/2023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F30CC-DC63-4C37-A229-F33D45D8B1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7685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583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686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659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666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7441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107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783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046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368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5D37-4D0D-4580-8395-2FB6D9D3E436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594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E5D37-4D0D-4580-8395-2FB6D9D3E436}" type="datetimeFigureOut">
              <a:rPr lang="es-MX" smtClean="0"/>
              <a:t>19/04/2023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D7C70-73C9-4EB9-B174-D56BB1E4E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577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834C5B-893D-68B0-40C6-202B1AA85468}"/>
              </a:ext>
            </a:extLst>
          </p:cNvPr>
          <p:cNvSpPr txBox="1"/>
          <p:nvPr/>
        </p:nvSpPr>
        <p:spPr>
          <a:xfrm>
            <a:off x="3699018" y="6381328"/>
            <a:ext cx="54449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600" spc="-15" dirty="0">
                <a:solidFill>
                  <a:schemeClr val="bg1">
                    <a:lumMod val="5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D-AP-01-34-01                                  Ver. 3                         </a:t>
            </a:r>
            <a:r>
              <a:rPr lang="es-ES_tradnl" sz="1600" dirty="0">
                <a:solidFill>
                  <a:schemeClr val="bg1">
                    <a:lumMod val="50000"/>
                  </a:schemeClr>
                </a:solidFill>
                <a:effectLst/>
                <a:latin typeface="Source Sans Pro Light" panose="020B0403030403020204" pitchFamily="34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ACT. 07/02/2023</a:t>
            </a:r>
            <a:endParaRPr lang="es-MX" sz="1600" dirty="0">
              <a:solidFill>
                <a:schemeClr val="bg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3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97D677F-DBAC-D60D-7C5C-0B14EFC74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7740350" cy="908720"/>
          </a:xfrm>
          <a:prstGeom prst="rect">
            <a:avLst/>
          </a:prstGeom>
        </p:spPr>
      </p:pic>
      <p:pic>
        <p:nvPicPr>
          <p:cNvPr id="5" name="Imagen 4" descr="Imagen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3B3BB733-517F-3183-D20B-6CAED6BF11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t="797" r="599" b="35294"/>
          <a:stretch/>
        </p:blipFill>
        <p:spPr>
          <a:xfrm>
            <a:off x="0" y="908720"/>
            <a:ext cx="6705600" cy="5949280"/>
          </a:xfrm>
          <a:prstGeom prst="rect">
            <a:avLst/>
          </a:prstGeom>
        </p:spPr>
      </p:pic>
      <p:pic>
        <p:nvPicPr>
          <p:cNvPr id="6" name="Imagen 5" descr="Imagen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13D06C7B-BBE2-4AC8-DFE6-C1307229F3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6" t="65774" r="1345" b="1095"/>
          <a:stretch/>
        </p:blipFill>
        <p:spPr>
          <a:xfrm>
            <a:off x="6705598" y="908720"/>
            <a:ext cx="2438400" cy="3456384"/>
          </a:xfrm>
          <a:prstGeom prst="rect">
            <a:avLst/>
          </a:prstGeom>
        </p:spPr>
      </p:pic>
      <p:pic>
        <p:nvPicPr>
          <p:cNvPr id="7" name="Imagen 6" descr="Imagen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740667B7-FF02-F1E9-ACBF-862D0FFD2E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64455" r="24012"/>
          <a:stretch/>
        </p:blipFill>
        <p:spPr>
          <a:xfrm>
            <a:off x="6705600" y="4365104"/>
            <a:ext cx="2438400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80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8" name="Imagen 7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C81EA9C5-AAE3-208F-FAF8-35CCCD0BD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0"/>
            <a:ext cx="7740351" cy="908720"/>
          </a:xfrm>
          <a:prstGeom prst="rect">
            <a:avLst/>
          </a:prstGeom>
        </p:spPr>
      </p:pic>
      <p:pic>
        <p:nvPicPr>
          <p:cNvPr id="9" name="Imagen 8" descr="Un periódico con texto&#10;&#10;Descripción generada automáticamente con confianza media">
            <a:extLst>
              <a:ext uri="{FF2B5EF4-FFF2-40B4-BE49-F238E27FC236}">
                <a16:creationId xmlns:a16="http://schemas.microsoft.com/office/drawing/2014/main" id="{3916635B-65E5-BDFD-AD62-44D08CA95A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40550" r="1187" b="596"/>
          <a:stretch/>
        </p:blipFill>
        <p:spPr>
          <a:xfrm>
            <a:off x="5292080" y="908720"/>
            <a:ext cx="3851918" cy="5949280"/>
          </a:xfrm>
          <a:prstGeom prst="rect">
            <a:avLst/>
          </a:prstGeom>
        </p:spPr>
      </p:pic>
      <p:pic>
        <p:nvPicPr>
          <p:cNvPr id="10" name="Imagen 9" descr="Un periódico con texto&#10;&#10;Descripción generada automáticamente con confianza media">
            <a:extLst>
              <a:ext uri="{FF2B5EF4-FFF2-40B4-BE49-F238E27FC236}">
                <a16:creationId xmlns:a16="http://schemas.microsoft.com/office/drawing/2014/main" id="{8CEF372A-74E7-7DD6-0DA5-EC62DFFBC1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b="58834"/>
          <a:stretch/>
        </p:blipFill>
        <p:spPr>
          <a:xfrm>
            <a:off x="0" y="908720"/>
            <a:ext cx="529208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47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Texto, Carta&#10;&#10;Descripción generada automáticamente">
            <a:extLst>
              <a:ext uri="{FF2B5EF4-FFF2-40B4-BE49-F238E27FC236}">
                <a16:creationId xmlns:a16="http://schemas.microsoft.com/office/drawing/2014/main" id="{9C245EB8-39A4-BCC3-C081-836A83CAD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763" y="908719"/>
            <a:ext cx="5008184" cy="1997339"/>
          </a:xfrm>
          <a:prstGeom prst="rect">
            <a:avLst/>
          </a:prstGeom>
        </p:spPr>
      </p:pic>
      <p:pic>
        <p:nvPicPr>
          <p:cNvPr id="5" name="Imagen 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75E200AC-79A8-9FE1-ACF8-C96F5A78F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0"/>
            <a:ext cx="7740351" cy="908720"/>
          </a:xfrm>
          <a:prstGeom prst="rect">
            <a:avLst/>
          </a:prstGeom>
        </p:spPr>
      </p:pic>
      <p:pic>
        <p:nvPicPr>
          <p:cNvPr id="6" name="Imagen 5" descr="Imagen que contiene texto, periódico&#10;&#10;Descripción generada automáticamente">
            <a:extLst>
              <a:ext uri="{FF2B5EF4-FFF2-40B4-BE49-F238E27FC236}">
                <a16:creationId xmlns:a16="http://schemas.microsoft.com/office/drawing/2014/main" id="{B47B5B43-069C-C5C4-CEB0-2BF750AB8B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52" y="2906059"/>
            <a:ext cx="5009895" cy="218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51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5" name="Imagen 4" descr="Un periódico con la imagen de una persona&#10;&#10;Descripción generada automáticamente">
            <a:extLst>
              <a:ext uri="{FF2B5EF4-FFF2-40B4-BE49-F238E27FC236}">
                <a16:creationId xmlns:a16="http://schemas.microsoft.com/office/drawing/2014/main" id="{92706BCF-5D88-4205-CE17-5BE316E65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08720"/>
            <a:ext cx="9144001" cy="5949280"/>
          </a:xfrm>
          <a:prstGeom prst="rect">
            <a:avLst/>
          </a:prstGeom>
        </p:spPr>
      </p:pic>
      <p:pic>
        <p:nvPicPr>
          <p:cNvPr id="6" name="Imagen 5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EF040F5F-4309-04AD-32F5-A57E9B0C8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0"/>
            <a:ext cx="7740351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80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Un dibujo de un perro&#10;&#10;Descripción generada automáticamente con confianza baja">
            <a:extLst>
              <a:ext uri="{FF2B5EF4-FFF2-40B4-BE49-F238E27FC236}">
                <a16:creationId xmlns:a16="http://schemas.microsoft.com/office/drawing/2014/main" id="{BA910D40-8E30-30F9-F15E-946C1B680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11" y="0"/>
            <a:ext cx="7732887" cy="908720"/>
          </a:xfrm>
          <a:prstGeom prst="rect">
            <a:avLst/>
          </a:prstGeom>
        </p:spPr>
      </p:pic>
      <p:pic>
        <p:nvPicPr>
          <p:cNvPr id="5" name="Imagen 4" descr="Un periódico con texto&#10;&#10;Descripción generada automáticamente con confianza media">
            <a:extLst>
              <a:ext uri="{FF2B5EF4-FFF2-40B4-BE49-F238E27FC236}">
                <a16:creationId xmlns:a16="http://schemas.microsoft.com/office/drawing/2014/main" id="{8A4BED1E-43BB-2226-2AAF-60F4B5BA55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" t="32150" r="2644" b="368"/>
          <a:stretch/>
        </p:blipFill>
        <p:spPr>
          <a:xfrm>
            <a:off x="6254044" y="908721"/>
            <a:ext cx="2889956" cy="5949279"/>
          </a:xfrm>
          <a:prstGeom prst="rect">
            <a:avLst/>
          </a:prstGeom>
        </p:spPr>
      </p:pic>
      <p:pic>
        <p:nvPicPr>
          <p:cNvPr id="6" name="Imagen 5" descr="Un periódico con texto&#10;&#10;Descripción generada automáticamente con confianza media">
            <a:extLst>
              <a:ext uri="{FF2B5EF4-FFF2-40B4-BE49-F238E27FC236}">
                <a16:creationId xmlns:a16="http://schemas.microsoft.com/office/drawing/2014/main" id="{1E544EFC-5007-0268-F60C-4610BD875F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" b="67714"/>
          <a:stretch/>
        </p:blipFill>
        <p:spPr>
          <a:xfrm>
            <a:off x="-1" y="908719"/>
            <a:ext cx="6254045" cy="594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26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Imagen que contiene Forma&#10;&#10;Descripción generada automáticamente">
            <a:extLst>
              <a:ext uri="{FF2B5EF4-FFF2-40B4-BE49-F238E27FC236}">
                <a16:creationId xmlns:a16="http://schemas.microsoft.com/office/drawing/2014/main" id="{E244EFBC-C07F-F4BA-644F-36AA7892F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33" y="0"/>
            <a:ext cx="7755465" cy="939764"/>
          </a:xfrm>
          <a:prstGeom prst="rect">
            <a:avLst/>
          </a:prstGeom>
        </p:spPr>
      </p:pic>
      <p:pic>
        <p:nvPicPr>
          <p:cNvPr id="5" name="Imagen 4" descr="Imagen de la pantalla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7F0BF961-00A0-3039-BF23-5F1B5F1BCC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"/>
          <a:stretch/>
        </p:blipFill>
        <p:spPr>
          <a:xfrm>
            <a:off x="1773115" y="925488"/>
            <a:ext cx="5597769" cy="593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67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D032E6E4-AEA5-582F-BB19-8D0CABCE4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11" y="6304"/>
            <a:ext cx="7732889" cy="902416"/>
          </a:xfrm>
          <a:prstGeom prst="rect">
            <a:avLst/>
          </a:prstGeom>
        </p:spPr>
      </p:pic>
      <p:pic>
        <p:nvPicPr>
          <p:cNvPr id="5" name="Imagen 4" descr="Un grupo de personas en un periódico&#10;&#10;Descripción generada automáticamente">
            <a:extLst>
              <a:ext uri="{FF2B5EF4-FFF2-40B4-BE49-F238E27FC236}">
                <a16:creationId xmlns:a16="http://schemas.microsoft.com/office/drawing/2014/main" id="{CB00D083-1CDE-C05E-2F22-55840658B3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9450" cy="46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87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148064" y="5806784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>
                <a:solidFill>
                  <a:srgbClr val="222222"/>
                </a:solidFill>
              </a:rPr>
              <a:t>19 de abril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7" y="985923"/>
            <a:ext cx="1080120" cy="37072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70B19BA-1B74-4750-BD95-5FC6DD3EF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9DE1CB4-C475-E9D9-1782-72D22062AD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7" y="4091479"/>
            <a:ext cx="1148089" cy="32514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ABDF49A-29B3-C92E-1155-AE02CDCD78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6" y="3242885"/>
            <a:ext cx="1148089" cy="32514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0638ACF-09B7-08AB-CB39-4F9E7C43B2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59" y="1838579"/>
            <a:ext cx="1222707" cy="30795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142FFDD-8E68-3B05-19B3-50EBDDC5293B}"/>
              </a:ext>
            </a:extLst>
          </p:cNvPr>
          <p:cNvSpPr txBox="1"/>
          <p:nvPr/>
        </p:nvSpPr>
        <p:spPr>
          <a:xfrm>
            <a:off x="1619672" y="980728"/>
            <a:ext cx="734481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CONSOLIDA LA UAT SU LIDERAZGO EN EDUCACION SUPERIOR.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Consolida la UAT su liderazgo en educación superior en el Estado.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PRESENCIA por ANA LUISA GARCIA G.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Invitan a ser Vaquero.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Afianza UAT liderazgo en educación superior.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Afianza UAT liderazgo en educación superior.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CONSOLIDA LA UAT SU LIDERAZGO EN EDUCACION SUPERIOR EN EL ESTADO.</a:t>
            </a:r>
            <a:endParaRPr lang="es-ES" dirty="0"/>
          </a:p>
        </p:txBody>
      </p:sp>
      <p:pic>
        <p:nvPicPr>
          <p:cNvPr id="14" name="Imagen 13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2F1F4A0D-A6A1-24C6-DD0B-B01EC357A1A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" b="7924"/>
          <a:stretch/>
        </p:blipFill>
        <p:spPr>
          <a:xfrm>
            <a:off x="227676" y="4777502"/>
            <a:ext cx="1148089" cy="32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3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148064" y="5806784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4000" dirty="0">
              <a:solidFill>
                <a:srgbClr val="222222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70B19BA-1B74-4750-BD95-5FC6DD3EF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726771B-692C-5BF4-264D-30BB153AE1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35761"/>
            <a:ext cx="1152128" cy="40474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DDBFBEC-4A85-7C4F-83C1-655801C263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5" y="2481443"/>
            <a:ext cx="1115615" cy="32369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ADA3658-FDF3-209D-D679-FA8704CB6E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34072"/>
            <a:ext cx="1152128" cy="38985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274C5ED-C28A-896D-7D39-07C6121535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4" y="1096977"/>
            <a:ext cx="1188993" cy="33855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F2EE85E-6F32-904C-2DC9-BA1FC75A6AC5}"/>
              </a:ext>
            </a:extLst>
          </p:cNvPr>
          <p:cNvSpPr txBox="1"/>
          <p:nvPr/>
        </p:nvSpPr>
        <p:spPr>
          <a:xfrm>
            <a:off x="1691680" y="1096977"/>
            <a:ext cx="727280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Consolida la UAT su liderazgo en educación superior.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OPINION PUBLICA por FELIPE MARTINEZ CHAVEZ.</a:t>
            </a: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¿ESTAS LISTO PARA LA FULUATVICTORIA?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Consolida la UAT su liderazgo en educación superior en el estado.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Es UAT líder en educación.</a:t>
            </a: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endParaRPr lang="es-ES" u="sng" dirty="0">
              <a:solidFill>
                <a:srgbClr val="000000"/>
              </a:solidFill>
              <a:latin typeface="Roboto"/>
            </a:endParaRPr>
          </a:p>
          <a:p>
            <a:r>
              <a:rPr lang="es-ES" u="sng" dirty="0">
                <a:solidFill>
                  <a:srgbClr val="000000"/>
                </a:solidFill>
                <a:latin typeface="Roboto"/>
              </a:rPr>
              <a:t>Consolida la UAT su liderazgo educativo.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249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Forma&#10;&#10;Descripción generada automáticamente con confianza media">
            <a:extLst>
              <a:ext uri="{FF2B5EF4-FFF2-40B4-BE49-F238E27FC236}">
                <a16:creationId xmlns:a16="http://schemas.microsoft.com/office/drawing/2014/main" id="{CEEF4EB6-032E-9D63-2EC4-5791F438A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0"/>
            <a:ext cx="7740351" cy="908720"/>
          </a:xfrm>
          <a:prstGeom prst="rect">
            <a:avLst/>
          </a:prstGeom>
        </p:spPr>
      </p:pic>
      <p:pic>
        <p:nvPicPr>
          <p:cNvPr id="5" name="Imagen 4" descr="Imagen que contiene foto, camión, viejo, firmar&#10;&#10;Descripción generada automáticamente">
            <a:extLst>
              <a:ext uri="{FF2B5EF4-FFF2-40B4-BE49-F238E27FC236}">
                <a16:creationId xmlns:a16="http://schemas.microsoft.com/office/drawing/2014/main" id="{E005BBAA-869B-7257-E85D-2D92E21957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08719"/>
            <a:ext cx="4784395" cy="5946623"/>
          </a:xfrm>
          <a:prstGeom prst="rect">
            <a:avLst/>
          </a:prstGeom>
        </p:spPr>
      </p:pic>
      <p:pic>
        <p:nvPicPr>
          <p:cNvPr id="6" name="Imagen 5" descr="Imagen en blanco y negro de un periódico&#10;&#10;Descripción generada automáticamente con confianza media">
            <a:extLst>
              <a:ext uri="{FF2B5EF4-FFF2-40B4-BE49-F238E27FC236}">
                <a16:creationId xmlns:a16="http://schemas.microsoft.com/office/drawing/2014/main" id="{5D3B32ED-07DF-F2E5-3904-FC4B058F86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395" y="911376"/>
            <a:ext cx="4359603" cy="594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90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835C251B-B74A-20ED-90E9-9845D871B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0"/>
            <a:ext cx="7721600" cy="908720"/>
          </a:xfrm>
          <a:prstGeom prst="rect">
            <a:avLst/>
          </a:prstGeom>
        </p:spPr>
      </p:pic>
      <p:pic>
        <p:nvPicPr>
          <p:cNvPr id="5" name="Imagen 4" descr="Imagen en blanco y negro de un periódico&#10;&#10;Descripción generada automáticamente con confianza baja">
            <a:extLst>
              <a:ext uri="{FF2B5EF4-FFF2-40B4-BE49-F238E27FC236}">
                <a16:creationId xmlns:a16="http://schemas.microsoft.com/office/drawing/2014/main" id="{A0A02F8A-EBA6-36F2-7809-4C0288EC7B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" t="50706" r="967" b="966"/>
          <a:stretch/>
        </p:blipFill>
        <p:spPr>
          <a:xfrm>
            <a:off x="756" y="908720"/>
            <a:ext cx="5423388" cy="5949280"/>
          </a:xfrm>
          <a:prstGeom prst="rect">
            <a:avLst/>
          </a:prstGeom>
        </p:spPr>
      </p:pic>
      <p:pic>
        <p:nvPicPr>
          <p:cNvPr id="6" name="Imagen 5" descr="Imagen en blanco y negro de un periódico&#10;&#10;Descripción generada automáticamente con confianza baja">
            <a:extLst>
              <a:ext uri="{FF2B5EF4-FFF2-40B4-BE49-F238E27FC236}">
                <a16:creationId xmlns:a16="http://schemas.microsoft.com/office/drawing/2014/main" id="{27028219-6D21-F59C-1BA4-D31D386A7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05" b="48940"/>
          <a:stretch/>
        </p:blipFill>
        <p:spPr>
          <a:xfrm>
            <a:off x="5424144" y="6491854"/>
            <a:ext cx="3719856" cy="366145"/>
          </a:xfrm>
          <a:prstGeom prst="rect">
            <a:avLst/>
          </a:prstGeom>
        </p:spPr>
      </p:pic>
      <p:pic>
        <p:nvPicPr>
          <p:cNvPr id="7" name="Imagen 6" descr="Imagen en blanco y negro de un periódico&#10;&#10;Descripción generada automáticamente con confianza baja">
            <a:extLst>
              <a:ext uri="{FF2B5EF4-FFF2-40B4-BE49-F238E27FC236}">
                <a16:creationId xmlns:a16="http://schemas.microsoft.com/office/drawing/2014/main" id="{02D45CF2-7CF5-BAC2-85F0-368EBBAE76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5" t="849" r="5553" b="53197"/>
          <a:stretch/>
        </p:blipFill>
        <p:spPr>
          <a:xfrm>
            <a:off x="5429957" y="908720"/>
            <a:ext cx="3713288" cy="557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85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Un periódico con texto&#10;&#10;Descripción generada automáticamente con confianza media">
            <a:extLst>
              <a:ext uri="{FF2B5EF4-FFF2-40B4-BE49-F238E27FC236}">
                <a16:creationId xmlns:a16="http://schemas.microsoft.com/office/drawing/2014/main" id="{8678697F-9729-8723-7825-845AE313AB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/>
          <a:stretch/>
        </p:blipFill>
        <p:spPr>
          <a:xfrm>
            <a:off x="3658809" y="1124744"/>
            <a:ext cx="1809613" cy="5733256"/>
          </a:xfrm>
          <a:prstGeom prst="rect">
            <a:avLst/>
          </a:prstGeom>
        </p:spPr>
      </p:pic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566F967B-A855-D6BE-20B5-8B01E0BFB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0"/>
            <a:ext cx="7721600" cy="908720"/>
          </a:xfrm>
          <a:prstGeom prst="rect">
            <a:avLst/>
          </a:prstGeom>
        </p:spPr>
      </p:pic>
      <p:pic>
        <p:nvPicPr>
          <p:cNvPr id="6" name="Imagen 5" descr="Un periódico con texto&#10;&#10;Descripción generada automáticamente con confianza media">
            <a:extLst>
              <a:ext uri="{FF2B5EF4-FFF2-40B4-BE49-F238E27FC236}">
                <a16:creationId xmlns:a16="http://schemas.microsoft.com/office/drawing/2014/main" id="{E740A455-5BC7-64B2-7883-30AF2C7283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" b="96321"/>
          <a:stretch/>
        </p:blipFill>
        <p:spPr>
          <a:xfrm>
            <a:off x="3642041" y="908720"/>
            <a:ext cx="1826381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4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Foto en blanco y negro de un grupo de personas en un periódico&#10;&#10;Descripción generada automáticamente con confianza media">
            <a:extLst>
              <a:ext uri="{FF2B5EF4-FFF2-40B4-BE49-F238E27FC236}">
                <a16:creationId xmlns:a16="http://schemas.microsoft.com/office/drawing/2014/main" id="{60F00BFA-8FE6-B27A-7498-73CBBAD75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08720"/>
            <a:ext cx="9143999" cy="5949280"/>
          </a:xfrm>
          <a:prstGeom prst="rect">
            <a:avLst/>
          </a:prstGeom>
        </p:spPr>
      </p:pic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7C467165-779B-5F96-E432-2EF11B9E7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0"/>
            <a:ext cx="7721600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85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1C220203-CC11-16C0-0F35-C9DF657B02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/>
          <a:stretch/>
        </p:blipFill>
        <p:spPr>
          <a:xfrm>
            <a:off x="1399822" y="0"/>
            <a:ext cx="7744177" cy="908720"/>
          </a:xfrm>
          <a:prstGeom prst="rect">
            <a:avLst/>
          </a:prstGeom>
        </p:spPr>
      </p:pic>
      <p:pic>
        <p:nvPicPr>
          <p:cNvPr id="5" name="Imagen 4" descr="Un periódico con texto e imagen&#10;&#10;Descripción generada automáticamente con confianza media">
            <a:extLst>
              <a:ext uri="{FF2B5EF4-FFF2-40B4-BE49-F238E27FC236}">
                <a16:creationId xmlns:a16="http://schemas.microsoft.com/office/drawing/2014/main" id="{B388C05E-7B41-D7F9-5F9D-AA2976884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08720"/>
            <a:ext cx="5472608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7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F2F54D-4175-4224-A88C-AAA8AAEF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331639" cy="908720"/>
          </a:xfrm>
          <a:prstGeom prst="rect">
            <a:avLst/>
          </a:prstGeom>
        </p:spPr>
      </p:pic>
      <p:pic>
        <p:nvPicPr>
          <p:cNvPr id="4" name="Imagen 3" descr="Texto&#10;&#10;Descripción generada automáticamente con confianza media">
            <a:extLst>
              <a:ext uri="{FF2B5EF4-FFF2-40B4-BE49-F238E27FC236}">
                <a16:creationId xmlns:a16="http://schemas.microsoft.com/office/drawing/2014/main" id="{E39B367D-2238-652F-4659-A6EDFECA5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-1"/>
            <a:ext cx="7721599" cy="908719"/>
          </a:xfrm>
          <a:prstGeom prst="rect">
            <a:avLst/>
          </a:prstGeom>
        </p:spPr>
      </p:pic>
      <p:pic>
        <p:nvPicPr>
          <p:cNvPr id="5" name="Imagen 4" descr="Un periódico con texto e imagen&#10;&#10;Descripción generada automáticamente con confianza media">
            <a:extLst>
              <a:ext uri="{FF2B5EF4-FFF2-40B4-BE49-F238E27FC236}">
                <a16:creationId xmlns:a16="http://schemas.microsoft.com/office/drawing/2014/main" id="{C96CF797-ED19-8E53-4902-FD05BC8F25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63" y="908718"/>
            <a:ext cx="5792874" cy="594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095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2088</TotalTime>
  <Words>117</Words>
  <Application>Microsoft Office PowerPoint</Application>
  <PresentationFormat>Presentación en pantalla (4:3)</PresentationFormat>
  <Paragraphs>29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Roboto</vt:lpstr>
      <vt:lpstr>Source Sans Pro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</dc:creator>
  <cp:lastModifiedBy>Montes Zuñiga Raul</cp:lastModifiedBy>
  <cp:revision>248</cp:revision>
  <dcterms:created xsi:type="dcterms:W3CDTF">2016-01-21T18:58:45Z</dcterms:created>
  <dcterms:modified xsi:type="dcterms:W3CDTF">2023-04-19T20:51:03Z</dcterms:modified>
</cp:coreProperties>
</file>