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536" r:id="rId2"/>
    <p:sldId id="553" r:id="rId3"/>
    <p:sldId id="567" r:id="rId4"/>
    <p:sldId id="566" r:id="rId5"/>
    <p:sldId id="568" r:id="rId6"/>
    <p:sldId id="569" r:id="rId7"/>
    <p:sldId id="572" r:id="rId8"/>
    <p:sldId id="575" r:id="rId9"/>
    <p:sldId id="577" r:id="rId10"/>
    <p:sldId id="579" r:id="rId11"/>
    <p:sldId id="580" r:id="rId12"/>
    <p:sldId id="581" r:id="rId13"/>
    <p:sldId id="583" r:id="rId14"/>
    <p:sldId id="584" r:id="rId15"/>
    <p:sldId id="589" r:id="rId16"/>
    <p:sldId id="590" r:id="rId17"/>
    <p:sldId id="592" r:id="rId18"/>
    <p:sldId id="593" r:id="rId19"/>
    <p:sldId id="587" r:id="rId20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637" autoAdjust="0"/>
    <p:restoredTop sz="94434" autoAdjust="0"/>
  </p:normalViewPr>
  <p:slideViewPr>
    <p:cSldViewPr>
      <p:cViewPr varScale="1">
        <p:scale>
          <a:sx n="85" d="100"/>
          <a:sy n="85" d="100"/>
        </p:scale>
        <p:origin x="54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695D5A-1DD1-4ED5-A3ED-6BF144EA06AF}" type="datetimeFigureOut">
              <a:rPr lang="es-ES" smtClean="0"/>
              <a:t>24/04/2023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2F30CC-DC63-4C37-A229-F33D45D8B19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15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2F30CC-DC63-4C37-A229-F33D45D8B194}" type="slidenum">
              <a:rPr lang="es-ES" smtClean="0"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01094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E5D37-4D0D-4580-8395-2FB6D9D3E436}" type="datetimeFigureOut">
              <a:rPr lang="es-MX" smtClean="0"/>
              <a:t>24/04/2023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D7C70-73C9-4EB9-B174-D56BB1E4ED0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77685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E5D37-4D0D-4580-8395-2FB6D9D3E436}" type="datetimeFigureOut">
              <a:rPr lang="es-MX" smtClean="0"/>
              <a:t>24/04/2023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D7C70-73C9-4EB9-B174-D56BB1E4ED0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35836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E5D37-4D0D-4580-8395-2FB6D9D3E436}" type="datetimeFigureOut">
              <a:rPr lang="es-MX" smtClean="0"/>
              <a:t>24/04/2023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D7C70-73C9-4EB9-B174-D56BB1E4ED0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26863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E5D37-4D0D-4580-8395-2FB6D9D3E436}" type="datetimeFigureOut">
              <a:rPr lang="es-MX" smtClean="0"/>
              <a:t>24/04/2023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D7C70-73C9-4EB9-B174-D56BB1E4ED0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56598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E5D37-4D0D-4580-8395-2FB6D9D3E436}" type="datetimeFigureOut">
              <a:rPr lang="es-MX" smtClean="0"/>
              <a:t>24/04/2023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D7C70-73C9-4EB9-B174-D56BB1E4ED0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86662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E5D37-4D0D-4580-8395-2FB6D9D3E436}" type="datetimeFigureOut">
              <a:rPr lang="es-MX" smtClean="0"/>
              <a:t>24/04/2023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D7C70-73C9-4EB9-B174-D56BB1E4ED0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77441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E5D37-4D0D-4580-8395-2FB6D9D3E436}" type="datetimeFigureOut">
              <a:rPr lang="es-MX" smtClean="0"/>
              <a:t>24/04/2023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D7C70-73C9-4EB9-B174-D56BB1E4ED0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21070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E5D37-4D0D-4580-8395-2FB6D9D3E436}" type="datetimeFigureOut">
              <a:rPr lang="es-MX" smtClean="0"/>
              <a:t>24/04/2023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D7C70-73C9-4EB9-B174-D56BB1E4ED0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57837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E5D37-4D0D-4580-8395-2FB6D9D3E436}" type="datetimeFigureOut">
              <a:rPr lang="es-MX" smtClean="0"/>
              <a:t>24/04/2023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D7C70-73C9-4EB9-B174-D56BB1E4ED0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00460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E5D37-4D0D-4580-8395-2FB6D9D3E436}" type="datetimeFigureOut">
              <a:rPr lang="es-MX" smtClean="0"/>
              <a:t>24/04/2023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D7C70-73C9-4EB9-B174-D56BB1E4ED0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43687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E5D37-4D0D-4580-8395-2FB6D9D3E436}" type="datetimeFigureOut">
              <a:rPr lang="es-MX" smtClean="0"/>
              <a:t>24/04/2023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D7C70-73C9-4EB9-B174-D56BB1E4ED0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65945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E5D37-4D0D-4580-8395-2FB6D9D3E436}" type="datetimeFigureOut">
              <a:rPr lang="es-MX" smtClean="0"/>
              <a:t>24/04/2023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DD7C70-73C9-4EB9-B174-D56BB1E4ED0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45773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g"/><Relationship Id="rId4" Type="http://schemas.openxmlformats.org/officeDocument/2006/relationships/image" Target="../media/image2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g"/><Relationship Id="rId4" Type="http://schemas.openxmlformats.org/officeDocument/2006/relationships/image" Target="../media/image2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7834C5B-893D-68B0-40C6-202B1AA85468}"/>
              </a:ext>
            </a:extLst>
          </p:cNvPr>
          <p:cNvSpPr txBox="1"/>
          <p:nvPr/>
        </p:nvSpPr>
        <p:spPr>
          <a:xfrm>
            <a:off x="3699018" y="6381328"/>
            <a:ext cx="544498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sz="1600" spc="-15" dirty="0">
                <a:solidFill>
                  <a:schemeClr val="bg1">
                    <a:lumMod val="50000"/>
                  </a:schemeClr>
                </a:solidFill>
                <a:effectLst/>
                <a:latin typeface="Source Sans Pro Light" panose="020B0403030403020204" pitchFamily="34" charset="0"/>
                <a:ea typeface="Source Sans Pro Light" panose="020B0403030403020204" pitchFamily="34" charset="0"/>
              </a:rPr>
              <a:t>D-AP-01-34-01                                  Ver. 3                         </a:t>
            </a:r>
            <a:r>
              <a:rPr lang="es-ES_tradnl" sz="1600" dirty="0">
                <a:solidFill>
                  <a:schemeClr val="bg1">
                    <a:lumMod val="50000"/>
                  </a:schemeClr>
                </a:solidFill>
                <a:effectLst/>
                <a:latin typeface="Source Sans Pro Light" panose="020B0403030403020204" pitchFamily="34" charset="0"/>
                <a:ea typeface="Source Sans Pro Light" panose="020B0403030403020204" pitchFamily="34" charset="0"/>
                <a:cs typeface="Times New Roman" panose="02020603050405020304" pitchFamily="18" charset="0"/>
              </a:rPr>
              <a:t>ACT. 07/02/2023</a:t>
            </a:r>
            <a:endParaRPr lang="es-MX" sz="1600" dirty="0">
              <a:solidFill>
                <a:schemeClr val="bg1">
                  <a:lumMod val="5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434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8F2F54D-4175-4224-A88C-AAA8AAEF90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331639" cy="908720"/>
          </a:xfrm>
          <a:prstGeom prst="rect">
            <a:avLst/>
          </a:prstGeom>
        </p:spPr>
      </p:pic>
      <p:pic>
        <p:nvPicPr>
          <p:cNvPr id="4" name="Imagen 3" descr="Un periódico con la imagen de un hombre con traje&#10;&#10;Descripción generada automáticamente con confianza media">
            <a:extLst>
              <a:ext uri="{FF2B5EF4-FFF2-40B4-BE49-F238E27FC236}">
                <a16:creationId xmlns:a16="http://schemas.microsoft.com/office/drawing/2014/main" id="{4C9B6095-455E-2D7B-64D2-EF1B3CB8B96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4" b="68535"/>
          <a:stretch/>
        </p:blipFill>
        <p:spPr>
          <a:xfrm>
            <a:off x="1399822" y="1"/>
            <a:ext cx="7744177" cy="908719"/>
          </a:xfrm>
          <a:prstGeom prst="rect">
            <a:avLst/>
          </a:prstGeom>
        </p:spPr>
      </p:pic>
      <p:pic>
        <p:nvPicPr>
          <p:cNvPr id="5" name="Imagen 4" descr="Un periódico con la imagen de un hombre con traje&#10;&#10;Descripción generada automáticamente con confianza media">
            <a:extLst>
              <a:ext uri="{FF2B5EF4-FFF2-40B4-BE49-F238E27FC236}">
                <a16:creationId xmlns:a16="http://schemas.microsoft.com/office/drawing/2014/main" id="{A14D2DC6-C433-122C-CEB1-9B14D16E47A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6" t="30007" r="39685"/>
          <a:stretch/>
        </p:blipFill>
        <p:spPr>
          <a:xfrm>
            <a:off x="2375756" y="914447"/>
            <a:ext cx="4392488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1109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8F2F54D-4175-4224-A88C-AAA8AAEF90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331639" cy="908720"/>
          </a:xfrm>
          <a:prstGeom prst="rect">
            <a:avLst/>
          </a:prstGeom>
        </p:spPr>
      </p:pic>
      <p:pic>
        <p:nvPicPr>
          <p:cNvPr id="4" name="Imagen 3" descr="Un periódico con la foto de una persona&#10;&#10;Descripción generada automáticamente">
            <a:extLst>
              <a:ext uri="{FF2B5EF4-FFF2-40B4-BE49-F238E27FC236}">
                <a16:creationId xmlns:a16="http://schemas.microsoft.com/office/drawing/2014/main" id="{9B0BE285-EBAE-322F-1F49-6F872D9106A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" t="20765" r="1296"/>
          <a:stretch/>
        </p:blipFill>
        <p:spPr>
          <a:xfrm>
            <a:off x="3172177" y="908720"/>
            <a:ext cx="5971822" cy="5949279"/>
          </a:xfrm>
          <a:prstGeom prst="rect">
            <a:avLst/>
          </a:prstGeom>
        </p:spPr>
      </p:pic>
      <p:pic>
        <p:nvPicPr>
          <p:cNvPr id="5" name="Imagen 4" descr="Un periódico con la imagen de un hombre con traje&#10;&#10;Descripción generada automáticamente con confianza media">
            <a:extLst>
              <a:ext uri="{FF2B5EF4-FFF2-40B4-BE49-F238E27FC236}">
                <a16:creationId xmlns:a16="http://schemas.microsoft.com/office/drawing/2014/main" id="{16B32D7D-61C7-0CEA-23AC-CCD4E332A0B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4" b="68535"/>
          <a:stretch/>
        </p:blipFill>
        <p:spPr>
          <a:xfrm>
            <a:off x="1399822" y="1"/>
            <a:ext cx="7744177" cy="908719"/>
          </a:xfrm>
          <a:prstGeom prst="rect">
            <a:avLst/>
          </a:prstGeom>
        </p:spPr>
      </p:pic>
      <p:pic>
        <p:nvPicPr>
          <p:cNvPr id="6" name="Imagen 5" descr="Un periódico con la foto de una persona&#10;&#10;Descripción generada automáticamente">
            <a:extLst>
              <a:ext uri="{FF2B5EF4-FFF2-40B4-BE49-F238E27FC236}">
                <a16:creationId xmlns:a16="http://schemas.microsoft.com/office/drawing/2014/main" id="{1310C6B2-B16A-6DF3-E7D8-4B54E1CAFAD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807"/>
          <a:stretch/>
        </p:blipFill>
        <p:spPr>
          <a:xfrm>
            <a:off x="-1" y="909511"/>
            <a:ext cx="3172178" cy="907928"/>
          </a:xfrm>
          <a:prstGeom prst="rect">
            <a:avLst/>
          </a:prstGeom>
        </p:spPr>
      </p:pic>
      <p:pic>
        <p:nvPicPr>
          <p:cNvPr id="7" name="Imagen 6" descr="Un periódico con la imagen de un hombre con traje&#10;&#10;Descripción generada automáticamente con confianza media">
            <a:extLst>
              <a:ext uri="{FF2B5EF4-FFF2-40B4-BE49-F238E27FC236}">
                <a16:creationId xmlns:a16="http://schemas.microsoft.com/office/drawing/2014/main" id="{7EF3E64F-8886-E131-197D-544A31131BC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66" t="30008" r="42034" b="10874"/>
          <a:stretch/>
        </p:blipFill>
        <p:spPr>
          <a:xfrm>
            <a:off x="0" y="1817439"/>
            <a:ext cx="3160889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0567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8F2F54D-4175-4224-A88C-AAA8AAEF90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331639" cy="908720"/>
          </a:xfrm>
          <a:prstGeom prst="rect">
            <a:avLst/>
          </a:prstGeom>
        </p:spPr>
      </p:pic>
      <p:pic>
        <p:nvPicPr>
          <p:cNvPr id="8" name="Imagen 7" descr="Diagrama&#10;&#10;Descripción generada automáticamente con confianza baja">
            <a:extLst>
              <a:ext uri="{FF2B5EF4-FFF2-40B4-BE49-F238E27FC236}">
                <a16:creationId xmlns:a16="http://schemas.microsoft.com/office/drawing/2014/main" id="{0990881B-5F0A-2AD0-1F96-85639A6E1A1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7" y="0"/>
            <a:ext cx="7740351" cy="908720"/>
          </a:xfrm>
          <a:prstGeom prst="rect">
            <a:avLst/>
          </a:prstGeom>
        </p:spPr>
      </p:pic>
      <p:pic>
        <p:nvPicPr>
          <p:cNvPr id="2" name="Imagen 1" descr="Un periódico con texto&#10;&#10;Descripción generada automáticamente con confianza media">
            <a:extLst>
              <a:ext uri="{FF2B5EF4-FFF2-40B4-BE49-F238E27FC236}">
                <a16:creationId xmlns:a16="http://schemas.microsoft.com/office/drawing/2014/main" id="{6E3D4014-FEA6-310C-BEC1-7D259E12975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0" r="50269"/>
          <a:stretch/>
        </p:blipFill>
        <p:spPr>
          <a:xfrm>
            <a:off x="2051719" y="908720"/>
            <a:ext cx="2376265" cy="5949280"/>
          </a:xfrm>
          <a:prstGeom prst="rect">
            <a:avLst/>
          </a:prstGeom>
        </p:spPr>
      </p:pic>
      <p:pic>
        <p:nvPicPr>
          <p:cNvPr id="4" name="Imagen 3" descr="Un periódico con texto&#10;&#10;Descripción generada automáticamente con confianza media">
            <a:extLst>
              <a:ext uri="{FF2B5EF4-FFF2-40B4-BE49-F238E27FC236}">
                <a16:creationId xmlns:a16="http://schemas.microsoft.com/office/drawing/2014/main" id="{6C14C350-EB8C-41F1-C527-0F97EC263E4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24" t="1730" b="5495"/>
          <a:stretch/>
        </p:blipFill>
        <p:spPr>
          <a:xfrm>
            <a:off x="4427984" y="908720"/>
            <a:ext cx="2473974" cy="5616624"/>
          </a:xfrm>
          <a:prstGeom prst="rect">
            <a:avLst/>
          </a:prstGeom>
        </p:spPr>
      </p:pic>
      <p:pic>
        <p:nvPicPr>
          <p:cNvPr id="5" name="Imagen 4" descr="Un periódico con texto&#10;&#10;Descripción generada automáticamente con confianza media">
            <a:extLst>
              <a:ext uri="{FF2B5EF4-FFF2-40B4-BE49-F238E27FC236}">
                <a16:creationId xmlns:a16="http://schemas.microsoft.com/office/drawing/2014/main" id="{C373BD8B-BEDC-C90D-D3D0-D54A5A0C33F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24" t="12919" b="83352"/>
          <a:stretch/>
        </p:blipFill>
        <p:spPr>
          <a:xfrm>
            <a:off x="4427984" y="6525344"/>
            <a:ext cx="2473974" cy="332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6465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8F2F54D-4175-4224-A88C-AAA8AAEF90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331639" cy="908720"/>
          </a:xfrm>
          <a:prstGeom prst="rect">
            <a:avLst/>
          </a:prstGeom>
        </p:spPr>
      </p:pic>
      <p:pic>
        <p:nvPicPr>
          <p:cNvPr id="4" name="Imagen 3" descr="Un periódico con texto&#10;&#10;Descripción generada automáticamente con confianza media">
            <a:extLst>
              <a:ext uri="{FF2B5EF4-FFF2-40B4-BE49-F238E27FC236}">
                <a16:creationId xmlns:a16="http://schemas.microsoft.com/office/drawing/2014/main" id="{F63D707F-4A96-4FE4-79DA-318993AFC8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2140" r="3703"/>
          <a:stretch/>
        </p:blipFill>
        <p:spPr>
          <a:xfrm>
            <a:off x="3172179" y="1412906"/>
            <a:ext cx="2623958" cy="5445094"/>
          </a:xfrm>
          <a:prstGeom prst="rect">
            <a:avLst/>
          </a:prstGeom>
        </p:spPr>
      </p:pic>
      <p:pic>
        <p:nvPicPr>
          <p:cNvPr id="2" name="Imagen 1" descr="Diagrama&#10;&#10;Descripción generada automáticamente con confianza baja">
            <a:extLst>
              <a:ext uri="{FF2B5EF4-FFF2-40B4-BE49-F238E27FC236}">
                <a16:creationId xmlns:a16="http://schemas.microsoft.com/office/drawing/2014/main" id="{98FEDBDB-E7F5-2835-4E91-258C0907916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7" y="0"/>
            <a:ext cx="7740351" cy="908720"/>
          </a:xfrm>
          <a:prstGeom prst="rect">
            <a:avLst/>
          </a:prstGeom>
        </p:spPr>
      </p:pic>
      <p:pic>
        <p:nvPicPr>
          <p:cNvPr id="5" name="Imagen 4" descr="Un periódico con texto&#10;&#10;Descripción generada automáticamente con confianza media">
            <a:extLst>
              <a:ext uri="{FF2B5EF4-FFF2-40B4-BE49-F238E27FC236}">
                <a16:creationId xmlns:a16="http://schemas.microsoft.com/office/drawing/2014/main" id="{0C85B8E7-4B29-8C8C-50FE-424CF1A0E49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348" r="3703" b="91420"/>
          <a:stretch/>
        </p:blipFill>
        <p:spPr>
          <a:xfrm>
            <a:off x="3172179" y="908720"/>
            <a:ext cx="2623958" cy="504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0327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8F2F54D-4175-4224-A88C-AAA8AAEF90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331639" cy="908720"/>
          </a:xfrm>
          <a:prstGeom prst="rect">
            <a:avLst/>
          </a:prstGeom>
        </p:spPr>
      </p:pic>
      <p:pic>
        <p:nvPicPr>
          <p:cNvPr id="4" name="Imagen 3" descr="Imagen en blanco y negro&#10;&#10;Descripción generada automáticamente con confianza baja">
            <a:extLst>
              <a:ext uri="{FF2B5EF4-FFF2-40B4-BE49-F238E27FC236}">
                <a16:creationId xmlns:a16="http://schemas.microsoft.com/office/drawing/2014/main" id="{6EAABE34-1208-9406-D7AA-26896D4662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590" y="911920"/>
            <a:ext cx="4786820" cy="1784304"/>
          </a:xfrm>
          <a:prstGeom prst="rect">
            <a:avLst/>
          </a:prstGeom>
        </p:spPr>
      </p:pic>
      <p:pic>
        <p:nvPicPr>
          <p:cNvPr id="2" name="Imagen 1" descr="Diagrama&#10;&#10;Descripción generada automáticamente con confianza baja">
            <a:extLst>
              <a:ext uri="{FF2B5EF4-FFF2-40B4-BE49-F238E27FC236}">
                <a16:creationId xmlns:a16="http://schemas.microsoft.com/office/drawing/2014/main" id="{980E73E9-A707-8468-621B-698A909091B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7" y="0"/>
            <a:ext cx="7740351" cy="908720"/>
          </a:xfrm>
          <a:prstGeom prst="rect">
            <a:avLst/>
          </a:prstGeom>
        </p:spPr>
      </p:pic>
      <p:pic>
        <p:nvPicPr>
          <p:cNvPr id="5" name="Imagen 4" descr="Un periódico con texto e imágenes&#10;&#10;Descripción generada automáticamente con confianza media">
            <a:extLst>
              <a:ext uri="{FF2B5EF4-FFF2-40B4-BE49-F238E27FC236}">
                <a16:creationId xmlns:a16="http://schemas.microsoft.com/office/drawing/2014/main" id="{53BA30A8-BCE0-2217-DE90-2247FF378FD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590" y="2696224"/>
            <a:ext cx="4786820" cy="4161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8963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8F2F54D-4175-4224-A88C-AAA8AAEF90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331639" cy="908720"/>
          </a:xfrm>
          <a:prstGeom prst="rect">
            <a:avLst/>
          </a:prstGeom>
        </p:spPr>
      </p:pic>
      <p:pic>
        <p:nvPicPr>
          <p:cNvPr id="4" name="Imagen 3" descr="Un periódico con la imagen de un dibujo de un hombre&#10;&#10;Descripción generada automáticamente con confianza baja">
            <a:extLst>
              <a:ext uri="{FF2B5EF4-FFF2-40B4-BE49-F238E27FC236}">
                <a16:creationId xmlns:a16="http://schemas.microsoft.com/office/drawing/2014/main" id="{B7B5D44F-EF0C-B708-1126-5C37C8D79F1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089" y="908720"/>
            <a:ext cx="6925821" cy="5949280"/>
          </a:xfrm>
          <a:prstGeom prst="rect">
            <a:avLst/>
          </a:prstGeom>
        </p:spPr>
      </p:pic>
      <p:pic>
        <p:nvPicPr>
          <p:cNvPr id="2" name="Imagen 1" descr="Diagrama&#10;&#10;Descripción generada automáticamente con confianza baja">
            <a:extLst>
              <a:ext uri="{FF2B5EF4-FFF2-40B4-BE49-F238E27FC236}">
                <a16:creationId xmlns:a16="http://schemas.microsoft.com/office/drawing/2014/main" id="{E2B16D52-E2A6-2B7D-DDC8-B995FEB0BFC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7" y="0"/>
            <a:ext cx="7740351" cy="90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0510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8F2F54D-4175-4224-A88C-AAA8AAEF90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331639" cy="908720"/>
          </a:xfrm>
          <a:prstGeom prst="rect">
            <a:avLst/>
          </a:prstGeom>
        </p:spPr>
      </p:pic>
      <p:pic>
        <p:nvPicPr>
          <p:cNvPr id="4" name="Imagen 3" descr="Un dibujo de un perro&#10;&#10;Descripción generada automáticamente con confianza media">
            <a:extLst>
              <a:ext uri="{FF2B5EF4-FFF2-40B4-BE49-F238E27FC236}">
                <a16:creationId xmlns:a16="http://schemas.microsoft.com/office/drawing/2014/main" id="{9A83223F-2B9C-D155-E24F-61D4DCB949C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5"/>
          <a:stretch/>
        </p:blipFill>
        <p:spPr>
          <a:xfrm>
            <a:off x="1422400" y="0"/>
            <a:ext cx="7721597" cy="908720"/>
          </a:xfrm>
          <a:prstGeom prst="rect">
            <a:avLst/>
          </a:prstGeom>
        </p:spPr>
      </p:pic>
      <p:pic>
        <p:nvPicPr>
          <p:cNvPr id="2" name="Imagen 1" descr="Un periódico con la imagen de una persona&#10;&#10;Descripción generada automáticamente con confianza media">
            <a:extLst>
              <a:ext uri="{FF2B5EF4-FFF2-40B4-BE49-F238E27FC236}">
                <a16:creationId xmlns:a16="http://schemas.microsoft.com/office/drawing/2014/main" id="{8977A6EE-FBFC-7B43-C52A-E086B029F4A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366" y="908720"/>
            <a:ext cx="6577267" cy="3656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0059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8F2F54D-4175-4224-A88C-AAA8AAEF90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331639" cy="908720"/>
          </a:xfrm>
          <a:prstGeom prst="rect">
            <a:avLst/>
          </a:prstGeom>
        </p:spPr>
      </p:pic>
      <p:pic>
        <p:nvPicPr>
          <p:cNvPr id="4" name="Imagen 3" descr="Un periódico con texto e imagen&#10;&#10;Descripción generada automáticamente">
            <a:extLst>
              <a:ext uri="{FF2B5EF4-FFF2-40B4-BE49-F238E27FC236}">
                <a16:creationId xmlns:a16="http://schemas.microsoft.com/office/drawing/2014/main" id="{5E9E01CF-46E1-D971-AB18-3D055E3E38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014" y="908720"/>
            <a:ext cx="4537971" cy="5949280"/>
          </a:xfrm>
          <a:prstGeom prst="rect">
            <a:avLst/>
          </a:prstGeom>
        </p:spPr>
      </p:pic>
      <p:pic>
        <p:nvPicPr>
          <p:cNvPr id="2" name="Imagen 1" descr="Un dibujo de un perro&#10;&#10;Descripción generada automáticamente con confianza media">
            <a:extLst>
              <a:ext uri="{FF2B5EF4-FFF2-40B4-BE49-F238E27FC236}">
                <a16:creationId xmlns:a16="http://schemas.microsoft.com/office/drawing/2014/main" id="{8E63AC26-7CBD-FA85-0EBB-FAACDFAC5A2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5"/>
          <a:stretch/>
        </p:blipFill>
        <p:spPr>
          <a:xfrm>
            <a:off x="1422400" y="0"/>
            <a:ext cx="7721597" cy="90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2840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8F2F54D-4175-4224-A88C-AAA8AAEF90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331639" cy="908720"/>
          </a:xfrm>
          <a:prstGeom prst="rect">
            <a:avLst/>
          </a:prstGeom>
        </p:spPr>
      </p:pic>
      <p:pic>
        <p:nvPicPr>
          <p:cNvPr id="4" name="Imagen 3" descr="Imagen que contiene Forma&#10;&#10;Descripción generada automáticamente">
            <a:extLst>
              <a:ext uri="{FF2B5EF4-FFF2-40B4-BE49-F238E27FC236}">
                <a16:creationId xmlns:a16="http://schemas.microsoft.com/office/drawing/2014/main" id="{34B04484-913B-4E89-CBC0-0F737617A6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0"/>
            <a:ext cx="7740352" cy="908720"/>
          </a:xfrm>
          <a:prstGeom prst="rect">
            <a:avLst/>
          </a:prstGeom>
        </p:spPr>
      </p:pic>
      <p:pic>
        <p:nvPicPr>
          <p:cNvPr id="2" name="Imagen 1" descr="Un periódico con texto e imagen&#10;&#10;Descripción generada automáticamente con confianza media">
            <a:extLst>
              <a:ext uri="{FF2B5EF4-FFF2-40B4-BE49-F238E27FC236}">
                <a16:creationId xmlns:a16="http://schemas.microsoft.com/office/drawing/2014/main" id="{F4E60E87-59ED-8CEA-0986-23E6C4D1A2F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908720"/>
            <a:ext cx="9143999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7622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8F2F54D-4175-4224-A88C-AAA8AAEF90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331639" cy="908720"/>
          </a:xfrm>
          <a:prstGeom prst="rect">
            <a:avLst/>
          </a:prstGeom>
        </p:spPr>
      </p:pic>
      <p:pic>
        <p:nvPicPr>
          <p:cNvPr id="4" name="Imagen 3" descr="Imagen que contiene señal, tabla, taza, dibujo&#10;&#10;Descripción generada automáticamente">
            <a:extLst>
              <a:ext uri="{FF2B5EF4-FFF2-40B4-BE49-F238E27FC236}">
                <a16:creationId xmlns:a16="http://schemas.microsoft.com/office/drawing/2014/main" id="{D25DF810-CBBF-8216-1DF8-69B352591F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0"/>
            <a:ext cx="7740350" cy="932420"/>
          </a:xfrm>
          <a:prstGeom prst="rect">
            <a:avLst/>
          </a:prstGeom>
        </p:spPr>
      </p:pic>
      <p:pic>
        <p:nvPicPr>
          <p:cNvPr id="2" name="Imagen 1" descr="Un periódico con la imagen de una persona&#10;&#10;Descripción generada automáticamente con confianza media">
            <a:extLst>
              <a:ext uri="{FF2B5EF4-FFF2-40B4-BE49-F238E27FC236}">
                <a16:creationId xmlns:a16="http://schemas.microsoft.com/office/drawing/2014/main" id="{CA437605-2C64-327C-315D-F057D18E372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2420"/>
            <a:ext cx="9144000" cy="5925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7655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5148064" y="5806784"/>
            <a:ext cx="38164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4000" dirty="0">
                <a:solidFill>
                  <a:srgbClr val="222222"/>
                </a:solidFill>
              </a:rPr>
              <a:t>21 de abril</a:t>
            </a: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87" y="985923"/>
            <a:ext cx="1080120" cy="370726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970B19BA-1B74-4750-BD95-5FC6DD3EF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331639" cy="90872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D9DE1CB4-C475-E9D9-1782-72D22062AD5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71" y="3429000"/>
            <a:ext cx="1148089" cy="325142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AABDF49A-29B3-C92E-1155-AE02CDCD785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67" y="2599802"/>
            <a:ext cx="1148089" cy="32514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90638ACF-09B7-08AB-CB39-4F9E7C43B20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48" y="4308072"/>
            <a:ext cx="1148089" cy="307954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7142FFDD-8E68-3B05-19B3-50EBDDC5293B}"/>
              </a:ext>
            </a:extLst>
          </p:cNvPr>
          <p:cNvSpPr txBox="1"/>
          <p:nvPr/>
        </p:nvSpPr>
        <p:spPr>
          <a:xfrm>
            <a:off x="1619672" y="980728"/>
            <a:ext cx="7344816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u="sng" dirty="0">
                <a:solidFill>
                  <a:srgbClr val="000000"/>
                </a:solidFill>
                <a:latin typeface="Roboto"/>
              </a:rPr>
              <a:t>RENDIRA GUILLERMO MENDOZA SU PRIMER INFORME AL FRENTE DE LA UAT.</a:t>
            </a:r>
          </a:p>
          <a:p>
            <a:r>
              <a:rPr lang="es-ES" u="sng" dirty="0">
                <a:solidFill>
                  <a:srgbClr val="000000"/>
                </a:solidFill>
                <a:latin typeface="Roboto"/>
              </a:rPr>
              <a:t>LO QUE SE SABE.</a:t>
            </a:r>
          </a:p>
          <a:p>
            <a:r>
              <a:rPr lang="es-ES" u="sng" dirty="0">
                <a:solidFill>
                  <a:srgbClr val="000000"/>
                </a:solidFill>
                <a:latin typeface="Roboto"/>
              </a:rPr>
              <a:t>¡EL CORRE VA POR SU CLASIFICACION!</a:t>
            </a:r>
          </a:p>
          <a:p>
            <a:endParaRPr lang="es-ES" u="sng" dirty="0">
              <a:solidFill>
                <a:srgbClr val="000000"/>
              </a:solidFill>
              <a:latin typeface="Roboto"/>
            </a:endParaRPr>
          </a:p>
          <a:p>
            <a:endParaRPr lang="es-ES" u="sng" dirty="0">
              <a:solidFill>
                <a:srgbClr val="000000"/>
              </a:solidFill>
              <a:latin typeface="Roboto"/>
            </a:endParaRPr>
          </a:p>
          <a:p>
            <a:r>
              <a:rPr lang="es-ES" u="sng" dirty="0">
                <a:solidFill>
                  <a:srgbClr val="000000"/>
                </a:solidFill>
                <a:latin typeface="Roboto"/>
              </a:rPr>
              <a:t>Rendirá rector su primer informe al frente de la UAT.</a:t>
            </a:r>
          </a:p>
          <a:p>
            <a:endParaRPr lang="es-ES" u="sng" dirty="0">
              <a:solidFill>
                <a:srgbClr val="000000"/>
              </a:solidFill>
              <a:latin typeface="Roboto"/>
            </a:endParaRPr>
          </a:p>
          <a:p>
            <a:endParaRPr lang="es-ES" u="sng" dirty="0">
              <a:solidFill>
                <a:srgbClr val="000000"/>
              </a:solidFill>
              <a:latin typeface="Roboto"/>
            </a:endParaRPr>
          </a:p>
          <a:p>
            <a:r>
              <a:rPr lang="es-ES" u="sng" dirty="0">
                <a:solidFill>
                  <a:srgbClr val="000000"/>
                </a:solidFill>
                <a:latin typeface="Roboto"/>
              </a:rPr>
              <a:t>Rendirá el rector su primer informe.</a:t>
            </a:r>
          </a:p>
          <a:p>
            <a:endParaRPr lang="es-ES" u="sng" dirty="0">
              <a:solidFill>
                <a:srgbClr val="000000"/>
              </a:solidFill>
              <a:latin typeface="Roboto"/>
            </a:endParaRPr>
          </a:p>
          <a:p>
            <a:endParaRPr lang="es-ES" u="sng" dirty="0">
              <a:solidFill>
                <a:srgbClr val="000000"/>
              </a:solidFill>
              <a:latin typeface="Roboto"/>
            </a:endParaRPr>
          </a:p>
          <a:p>
            <a:r>
              <a:rPr lang="es-ES" u="sng" dirty="0">
                <a:solidFill>
                  <a:srgbClr val="000000"/>
                </a:solidFill>
                <a:latin typeface="Roboto"/>
              </a:rPr>
              <a:t>Rinde hoy Rector su primer informe al frente de la UAT.</a:t>
            </a:r>
          </a:p>
          <a:p>
            <a:endParaRPr lang="es-ES" u="sng" dirty="0">
              <a:solidFill>
                <a:srgbClr val="000000"/>
              </a:solidFill>
              <a:latin typeface="Roboto"/>
            </a:endParaRPr>
          </a:p>
          <a:p>
            <a:endParaRPr lang="es-ES" u="sng" dirty="0">
              <a:solidFill>
                <a:srgbClr val="000000"/>
              </a:solidFill>
              <a:latin typeface="Roboto"/>
            </a:endParaRPr>
          </a:p>
          <a:p>
            <a:r>
              <a:rPr lang="es-ES" u="sng" dirty="0">
                <a:solidFill>
                  <a:srgbClr val="000000"/>
                </a:solidFill>
                <a:latin typeface="Roboto"/>
              </a:rPr>
              <a:t>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760373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970B19BA-1B74-4750-BD95-5FC6DD3EF1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331639" cy="90872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9726771B-692C-5BF4-264D-30BB153AE17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51" y="6324541"/>
            <a:ext cx="1152128" cy="404747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CDDBFBEC-4A85-7C4F-83C1-655801C263B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171" y="4394888"/>
            <a:ext cx="1115615" cy="323694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CADA3658-FDF3-209D-D679-FA8704CB6ED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51" y="5406141"/>
            <a:ext cx="1152128" cy="389856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3274C5ED-C28A-896D-7D39-07C61215352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98" y="2774070"/>
            <a:ext cx="1188993" cy="338554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AD36F0BB-BD22-E31F-0F3F-74A17488CBCE}"/>
              </a:ext>
            </a:extLst>
          </p:cNvPr>
          <p:cNvSpPr txBox="1"/>
          <p:nvPr/>
        </p:nvSpPr>
        <p:spPr>
          <a:xfrm>
            <a:off x="1619672" y="1096977"/>
            <a:ext cx="7479172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u="sng" dirty="0">
                <a:solidFill>
                  <a:srgbClr val="000000"/>
                </a:solidFill>
                <a:latin typeface="Roboto"/>
              </a:rPr>
              <a:t>HOY RENDIRA GUILLERMO MENDOZA SU PRIMER INFORME AL FRENTE DE LA UAT.</a:t>
            </a:r>
          </a:p>
          <a:p>
            <a:r>
              <a:rPr lang="es-ES" u="sng" dirty="0">
                <a:solidFill>
                  <a:srgbClr val="000000"/>
                </a:solidFill>
                <a:latin typeface="Roboto"/>
              </a:rPr>
              <a:t>RENDIRA GUILLERMO MENDOZA SU PRIMER INFORME AL FRENTE DE LA UAT.</a:t>
            </a:r>
          </a:p>
          <a:p>
            <a:endParaRPr lang="es-ES" u="sng" dirty="0">
              <a:solidFill>
                <a:srgbClr val="000000"/>
              </a:solidFill>
              <a:latin typeface="Roboto"/>
            </a:endParaRPr>
          </a:p>
          <a:p>
            <a:endParaRPr lang="es-ES" u="sng" dirty="0">
              <a:solidFill>
                <a:srgbClr val="000000"/>
              </a:solidFill>
              <a:latin typeface="Roboto"/>
            </a:endParaRPr>
          </a:p>
          <a:p>
            <a:r>
              <a:rPr lang="es-ES" u="sng" dirty="0">
                <a:solidFill>
                  <a:srgbClr val="000000"/>
                </a:solidFill>
                <a:latin typeface="Roboto"/>
              </a:rPr>
              <a:t>EL DEBATE EQUIS por ELEAZAR AVILA.</a:t>
            </a:r>
          </a:p>
          <a:p>
            <a:r>
              <a:rPr lang="es-ES" u="sng" dirty="0">
                <a:solidFill>
                  <a:srgbClr val="000000"/>
                </a:solidFill>
                <a:latin typeface="Roboto"/>
              </a:rPr>
              <a:t>POLIFORUM por DIEGO LOPEZ BERNAL.</a:t>
            </a:r>
          </a:p>
          <a:p>
            <a:r>
              <a:rPr lang="es-ES" u="sng" dirty="0">
                <a:solidFill>
                  <a:srgbClr val="000000"/>
                </a:solidFill>
                <a:latin typeface="Roboto"/>
              </a:rPr>
              <a:t>Rendirá Rector primer informe.</a:t>
            </a:r>
          </a:p>
          <a:p>
            <a:r>
              <a:rPr lang="es-ES" u="sng" dirty="0">
                <a:solidFill>
                  <a:srgbClr val="000000"/>
                </a:solidFill>
                <a:latin typeface="Roboto"/>
              </a:rPr>
              <a:t>CARICATURA</a:t>
            </a:r>
          </a:p>
          <a:p>
            <a:endParaRPr lang="es-ES" u="sng" dirty="0">
              <a:solidFill>
                <a:srgbClr val="000000"/>
              </a:solidFill>
              <a:latin typeface="Roboto"/>
            </a:endParaRPr>
          </a:p>
          <a:p>
            <a:endParaRPr lang="es-ES" u="sng" dirty="0">
              <a:solidFill>
                <a:srgbClr val="000000"/>
              </a:solidFill>
              <a:latin typeface="Roboto"/>
            </a:endParaRPr>
          </a:p>
          <a:p>
            <a:r>
              <a:rPr lang="es-ES" u="sng" dirty="0">
                <a:solidFill>
                  <a:srgbClr val="000000"/>
                </a:solidFill>
                <a:latin typeface="Roboto"/>
              </a:rPr>
              <a:t>Guillermo Mendoza rendirá su primer informe al frente de la UAT.</a:t>
            </a:r>
          </a:p>
          <a:p>
            <a:r>
              <a:rPr lang="es-ES" u="sng" dirty="0">
                <a:solidFill>
                  <a:srgbClr val="000000"/>
                </a:solidFill>
                <a:latin typeface="Roboto"/>
              </a:rPr>
              <a:t>Guillermo Mendoza rendirá su primer informe al frente de la UAT.</a:t>
            </a:r>
          </a:p>
          <a:p>
            <a:endParaRPr lang="es-ES" u="sng" dirty="0">
              <a:solidFill>
                <a:srgbClr val="000000"/>
              </a:solidFill>
              <a:latin typeface="Roboto"/>
            </a:endParaRPr>
          </a:p>
          <a:p>
            <a:endParaRPr lang="es-ES" u="sng" dirty="0">
              <a:solidFill>
                <a:srgbClr val="000000"/>
              </a:solidFill>
              <a:latin typeface="Roboto"/>
            </a:endParaRPr>
          </a:p>
          <a:p>
            <a:r>
              <a:rPr lang="es-ES" u="sng" dirty="0">
                <a:solidFill>
                  <a:srgbClr val="000000"/>
                </a:solidFill>
                <a:latin typeface="Roboto"/>
              </a:rPr>
              <a:t>Rendirá primer informe.</a:t>
            </a:r>
          </a:p>
          <a:p>
            <a:endParaRPr lang="es-ES" u="sng" dirty="0">
              <a:solidFill>
                <a:srgbClr val="000000"/>
              </a:solidFill>
              <a:latin typeface="Roboto"/>
            </a:endParaRPr>
          </a:p>
          <a:p>
            <a:endParaRPr lang="es-ES" u="sng" dirty="0">
              <a:solidFill>
                <a:srgbClr val="000000"/>
              </a:solidFill>
              <a:latin typeface="Roboto"/>
            </a:endParaRPr>
          </a:p>
          <a:p>
            <a:r>
              <a:rPr lang="es-ES" u="sng" dirty="0">
                <a:solidFill>
                  <a:srgbClr val="000000"/>
                </a:solidFill>
                <a:latin typeface="Roboto"/>
              </a:rPr>
              <a:t>Rendirá el rector de la UAT su Primer Informe de actividades</a:t>
            </a:r>
            <a:endParaRPr lang="es-ES" dirty="0"/>
          </a:p>
        </p:txBody>
      </p:sp>
      <p:pic>
        <p:nvPicPr>
          <p:cNvPr id="14" name="Imagen 13" descr="Un dibujo de un perro&#10;&#10;Descripción generada automáticamente con confianza media">
            <a:extLst>
              <a:ext uri="{FF2B5EF4-FFF2-40B4-BE49-F238E27FC236}">
                <a16:creationId xmlns:a16="http://schemas.microsoft.com/office/drawing/2014/main" id="{2ACB8F1B-12A7-73AB-ED08-D93F8657897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0" b="7924"/>
          <a:stretch/>
        </p:blipFill>
        <p:spPr>
          <a:xfrm>
            <a:off x="183551" y="1097306"/>
            <a:ext cx="1148089" cy="325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4968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8F2F54D-4175-4224-A88C-AAA8AAEF90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331639" cy="908720"/>
          </a:xfrm>
          <a:prstGeom prst="rect">
            <a:avLst/>
          </a:prstGeom>
        </p:spPr>
      </p:pic>
      <p:pic>
        <p:nvPicPr>
          <p:cNvPr id="4" name="Imagen 3" descr="Forma&#10;&#10;Descripción generada automáticamente">
            <a:extLst>
              <a:ext uri="{FF2B5EF4-FFF2-40B4-BE49-F238E27FC236}">
                <a16:creationId xmlns:a16="http://schemas.microsoft.com/office/drawing/2014/main" id="{56F4DC5A-158B-3E5B-39F1-D4FFF8529C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400" y="0"/>
            <a:ext cx="7721598" cy="908720"/>
          </a:xfrm>
          <a:prstGeom prst="rect">
            <a:avLst/>
          </a:prstGeom>
        </p:spPr>
      </p:pic>
      <p:pic>
        <p:nvPicPr>
          <p:cNvPr id="5" name="Imagen 4" descr="Un periódico con texto e imagen&#10;&#10;Descripción generada automáticamente con confianza media">
            <a:extLst>
              <a:ext uri="{FF2B5EF4-FFF2-40B4-BE49-F238E27FC236}">
                <a16:creationId xmlns:a16="http://schemas.microsoft.com/office/drawing/2014/main" id="{DA07328C-640B-4760-D9DC-A455EEEBF60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8" t="32711" r="13506" b="838"/>
          <a:stretch/>
        </p:blipFill>
        <p:spPr>
          <a:xfrm>
            <a:off x="0" y="908720"/>
            <a:ext cx="4900086" cy="5949280"/>
          </a:xfrm>
          <a:prstGeom prst="rect">
            <a:avLst/>
          </a:prstGeom>
        </p:spPr>
      </p:pic>
      <p:pic>
        <p:nvPicPr>
          <p:cNvPr id="6" name="Imagen 5" descr="Un periódico con texto e imagen&#10;&#10;Descripción generada automáticamente con confianza media">
            <a:extLst>
              <a:ext uri="{FF2B5EF4-FFF2-40B4-BE49-F238E27FC236}">
                <a16:creationId xmlns:a16="http://schemas.microsoft.com/office/drawing/2014/main" id="{92E38F54-4494-B5DA-5E2E-EF64EE18731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84" t="732" r="15126" b="75874"/>
          <a:stretch/>
        </p:blipFill>
        <p:spPr>
          <a:xfrm>
            <a:off x="4890778" y="908719"/>
            <a:ext cx="4243915" cy="3240361"/>
          </a:xfrm>
          <a:prstGeom prst="rect">
            <a:avLst/>
          </a:prstGeom>
        </p:spPr>
      </p:pic>
      <p:pic>
        <p:nvPicPr>
          <p:cNvPr id="8" name="Imagen 7" descr="Un periódico con texto e imagen&#10;&#10;Descripción generada automáticamente con confianza media">
            <a:extLst>
              <a:ext uri="{FF2B5EF4-FFF2-40B4-BE49-F238E27FC236}">
                <a16:creationId xmlns:a16="http://schemas.microsoft.com/office/drawing/2014/main" id="{4F8623F6-990B-DB87-B967-6ADF096DEE6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5" r="6694" b="60157"/>
          <a:stretch/>
        </p:blipFill>
        <p:spPr>
          <a:xfrm>
            <a:off x="4900085" y="4149081"/>
            <a:ext cx="4243915" cy="2708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7801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8F2F54D-4175-4224-A88C-AAA8AAEF90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331639" cy="908720"/>
          </a:xfrm>
          <a:prstGeom prst="rect">
            <a:avLst/>
          </a:prstGeom>
        </p:spPr>
      </p:pic>
      <p:pic>
        <p:nvPicPr>
          <p:cNvPr id="5" name="Imagen 4" descr="Forma&#10;&#10;Descripción generada automáticamente">
            <a:extLst>
              <a:ext uri="{FF2B5EF4-FFF2-40B4-BE49-F238E27FC236}">
                <a16:creationId xmlns:a16="http://schemas.microsoft.com/office/drawing/2014/main" id="{DF9C1ED5-E58D-9E25-DF0A-CED36EE74C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400" y="0"/>
            <a:ext cx="7721598" cy="908720"/>
          </a:xfrm>
          <a:prstGeom prst="rect">
            <a:avLst/>
          </a:prstGeom>
        </p:spPr>
      </p:pic>
      <p:pic>
        <p:nvPicPr>
          <p:cNvPr id="6" name="Imagen 5" descr="Un periódico con texto e imagen&#10;&#10;Descripción generada automáticamente con confianza media">
            <a:extLst>
              <a:ext uri="{FF2B5EF4-FFF2-40B4-BE49-F238E27FC236}">
                <a16:creationId xmlns:a16="http://schemas.microsoft.com/office/drawing/2014/main" id="{9BD7B70F-A83F-2EAD-398E-CBF8C1A9902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13" t="21422" r="370" b="42394"/>
          <a:stretch/>
        </p:blipFill>
        <p:spPr>
          <a:xfrm>
            <a:off x="3156375" y="899757"/>
            <a:ext cx="1415626" cy="5958243"/>
          </a:xfrm>
          <a:prstGeom prst="rect">
            <a:avLst/>
          </a:prstGeom>
        </p:spPr>
      </p:pic>
      <p:pic>
        <p:nvPicPr>
          <p:cNvPr id="7" name="Imagen 6" descr="Un periódico con texto e imagen&#10;&#10;Descripción generada automáticamente con confianza media">
            <a:extLst>
              <a:ext uri="{FF2B5EF4-FFF2-40B4-BE49-F238E27FC236}">
                <a16:creationId xmlns:a16="http://schemas.microsoft.com/office/drawing/2014/main" id="{9B463CBA-61E8-FBF9-0517-25A51D41F1C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13" t="57389" r="370" b="6920"/>
          <a:stretch/>
        </p:blipFill>
        <p:spPr>
          <a:xfrm>
            <a:off x="4572000" y="908720"/>
            <a:ext cx="1415626" cy="5949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1334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8F2F54D-4175-4224-A88C-AAA8AAEF90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331639" cy="908720"/>
          </a:xfrm>
          <a:prstGeom prst="rect">
            <a:avLst/>
          </a:prstGeom>
        </p:spPr>
      </p:pic>
      <p:pic>
        <p:nvPicPr>
          <p:cNvPr id="6" name="Imagen 5" descr="Forma&#10;&#10;Descripción generada automáticamente">
            <a:extLst>
              <a:ext uri="{FF2B5EF4-FFF2-40B4-BE49-F238E27FC236}">
                <a16:creationId xmlns:a16="http://schemas.microsoft.com/office/drawing/2014/main" id="{AAAD7F08-7C4B-2E86-5474-B5F20EA9F7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400" y="0"/>
            <a:ext cx="7721598" cy="908720"/>
          </a:xfrm>
          <a:prstGeom prst="rect">
            <a:avLst/>
          </a:prstGeom>
        </p:spPr>
      </p:pic>
      <p:pic>
        <p:nvPicPr>
          <p:cNvPr id="7" name="Imagen 6" descr="Un periódico con texto&#10;&#10;Descripción generada automáticamente con confianza media">
            <a:extLst>
              <a:ext uri="{FF2B5EF4-FFF2-40B4-BE49-F238E27FC236}">
                <a16:creationId xmlns:a16="http://schemas.microsoft.com/office/drawing/2014/main" id="{5043E062-EF68-106E-F8A3-B258C1C2B0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8720"/>
            <a:ext cx="9143998" cy="594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1061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8F2F54D-4175-4224-A88C-AAA8AAEF90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331639" cy="908720"/>
          </a:xfrm>
          <a:prstGeom prst="rect">
            <a:avLst/>
          </a:prstGeom>
        </p:spPr>
      </p:pic>
      <p:pic>
        <p:nvPicPr>
          <p:cNvPr id="4" name="Imagen 3" descr="Texto&#10;&#10;Descripción generada automáticamente">
            <a:extLst>
              <a:ext uri="{FF2B5EF4-FFF2-40B4-BE49-F238E27FC236}">
                <a16:creationId xmlns:a16="http://schemas.microsoft.com/office/drawing/2014/main" id="{9350BE5C-412B-C06C-CCD7-C5D504AFFA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689" y="0"/>
            <a:ext cx="7710311" cy="908720"/>
          </a:xfrm>
          <a:prstGeom prst="rect">
            <a:avLst/>
          </a:prstGeom>
        </p:spPr>
      </p:pic>
      <p:pic>
        <p:nvPicPr>
          <p:cNvPr id="5" name="Imagen 4" descr="Un periódico con texto e imagen&#10;&#10;Descripción generada automáticamente con confianza media">
            <a:extLst>
              <a:ext uri="{FF2B5EF4-FFF2-40B4-BE49-F238E27FC236}">
                <a16:creationId xmlns:a16="http://schemas.microsoft.com/office/drawing/2014/main" id="{6BC54B2F-9192-34D1-8E08-2BAEEEF130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908720"/>
            <a:ext cx="4355977" cy="5949280"/>
          </a:xfrm>
          <a:prstGeom prst="rect">
            <a:avLst/>
          </a:prstGeom>
        </p:spPr>
      </p:pic>
      <p:pic>
        <p:nvPicPr>
          <p:cNvPr id="6" name="Imagen 5" descr="Un periódico con texto e imágenes&#10;&#10;Descripción generada automáticamente con confianza media">
            <a:extLst>
              <a:ext uri="{FF2B5EF4-FFF2-40B4-BE49-F238E27FC236}">
                <a16:creationId xmlns:a16="http://schemas.microsoft.com/office/drawing/2014/main" id="{B8A3B471-FAF4-A962-F7B2-338A2EC488C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41"/>
          <a:stretch/>
        </p:blipFill>
        <p:spPr>
          <a:xfrm>
            <a:off x="4355976" y="903111"/>
            <a:ext cx="4788024" cy="1664661"/>
          </a:xfrm>
          <a:prstGeom prst="rect">
            <a:avLst/>
          </a:prstGeom>
        </p:spPr>
      </p:pic>
      <p:pic>
        <p:nvPicPr>
          <p:cNvPr id="7" name="Imagen 6" descr="Imagen en blanco y negro de un periódico&#10;&#10;Descripción generada automáticamente con confianza baja">
            <a:extLst>
              <a:ext uri="{FF2B5EF4-FFF2-40B4-BE49-F238E27FC236}">
                <a16:creationId xmlns:a16="http://schemas.microsoft.com/office/drawing/2014/main" id="{33AF75F8-940D-343E-8FB3-0092448315C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4" t="2509" r="2359" b="60349"/>
          <a:stretch/>
        </p:blipFill>
        <p:spPr>
          <a:xfrm>
            <a:off x="4355976" y="2567772"/>
            <a:ext cx="4788024" cy="4290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7717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8F2F54D-4175-4224-A88C-AAA8AAEF90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331639" cy="908720"/>
          </a:xfrm>
          <a:prstGeom prst="rect">
            <a:avLst/>
          </a:prstGeom>
        </p:spPr>
      </p:pic>
      <p:pic>
        <p:nvPicPr>
          <p:cNvPr id="4" name="Imagen 3" descr="Texto&#10;&#10;Descripción generada automáticamente">
            <a:extLst>
              <a:ext uri="{FF2B5EF4-FFF2-40B4-BE49-F238E27FC236}">
                <a16:creationId xmlns:a16="http://schemas.microsoft.com/office/drawing/2014/main" id="{289FFE0F-769D-B056-BEFE-D1F7757ECE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" r="-1"/>
          <a:stretch/>
        </p:blipFill>
        <p:spPr>
          <a:xfrm>
            <a:off x="1418492" y="0"/>
            <a:ext cx="7725506" cy="908719"/>
          </a:xfrm>
          <a:prstGeom prst="rect">
            <a:avLst/>
          </a:prstGeom>
        </p:spPr>
      </p:pic>
      <p:pic>
        <p:nvPicPr>
          <p:cNvPr id="5" name="Imagen 4" descr="Un periódico con texto e imagen&#10;&#10;Descripción generada automáticamente">
            <a:extLst>
              <a:ext uri="{FF2B5EF4-FFF2-40B4-BE49-F238E27FC236}">
                <a16:creationId xmlns:a16="http://schemas.microsoft.com/office/drawing/2014/main" id="{0B557F03-6942-52B9-C736-333DB17DC1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469" y="908719"/>
            <a:ext cx="4999062" cy="5949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8681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8F2F54D-4175-4224-A88C-AAA8AAEF90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331639" cy="908720"/>
          </a:xfrm>
          <a:prstGeom prst="rect">
            <a:avLst/>
          </a:prstGeom>
        </p:spPr>
      </p:pic>
      <p:pic>
        <p:nvPicPr>
          <p:cNvPr id="4" name="Imagen 3" descr="Texto&#10;&#10;Descripción generada automáticamente">
            <a:extLst>
              <a:ext uri="{FF2B5EF4-FFF2-40B4-BE49-F238E27FC236}">
                <a16:creationId xmlns:a16="http://schemas.microsoft.com/office/drawing/2014/main" id="{756B2ECE-41DF-F808-98B0-7FFBC88181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401" y="0"/>
            <a:ext cx="7721598" cy="922023"/>
          </a:xfrm>
          <a:prstGeom prst="rect">
            <a:avLst/>
          </a:prstGeom>
        </p:spPr>
      </p:pic>
      <p:pic>
        <p:nvPicPr>
          <p:cNvPr id="5" name="Imagen 4" descr="Imagen en blanco y negro de un periódico&#10;&#10;Descripción generada automáticamente con confianza baja">
            <a:extLst>
              <a:ext uri="{FF2B5EF4-FFF2-40B4-BE49-F238E27FC236}">
                <a16:creationId xmlns:a16="http://schemas.microsoft.com/office/drawing/2014/main" id="{F74474B5-31A5-7FBC-3EE1-B39FBE45784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" t="43059" r="1121" b="594"/>
          <a:stretch/>
        </p:blipFill>
        <p:spPr>
          <a:xfrm>
            <a:off x="0" y="922023"/>
            <a:ext cx="4734410" cy="5935977"/>
          </a:xfrm>
          <a:prstGeom prst="rect">
            <a:avLst/>
          </a:prstGeom>
        </p:spPr>
      </p:pic>
      <p:pic>
        <p:nvPicPr>
          <p:cNvPr id="6" name="Imagen 5" descr="Imagen en blanco y negro de un periódico&#10;&#10;Descripción generada automáticamente con confianza baja">
            <a:extLst>
              <a:ext uri="{FF2B5EF4-FFF2-40B4-BE49-F238E27FC236}">
                <a16:creationId xmlns:a16="http://schemas.microsoft.com/office/drawing/2014/main" id="{6B53EE2B-0780-EC3F-6C89-5613BC57931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9" t="39451" r="10602" b="56520"/>
          <a:stretch/>
        </p:blipFill>
        <p:spPr>
          <a:xfrm>
            <a:off x="4734410" y="6400800"/>
            <a:ext cx="4409590" cy="457200"/>
          </a:xfrm>
          <a:prstGeom prst="rect">
            <a:avLst/>
          </a:prstGeom>
        </p:spPr>
      </p:pic>
      <p:pic>
        <p:nvPicPr>
          <p:cNvPr id="7" name="Imagen 6" descr="Imagen en blanco y negro de un periódico&#10;&#10;Descripción generada automáticamente con confianza baja">
            <a:extLst>
              <a:ext uri="{FF2B5EF4-FFF2-40B4-BE49-F238E27FC236}">
                <a16:creationId xmlns:a16="http://schemas.microsoft.com/office/drawing/2014/main" id="{ED68D149-A587-70AC-185F-4AA21B582CF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76" r="7477" b="60349"/>
          <a:stretch/>
        </p:blipFill>
        <p:spPr>
          <a:xfrm>
            <a:off x="4734409" y="922022"/>
            <a:ext cx="4409590" cy="5478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7166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2058</TotalTime>
  <Words>150</Words>
  <Application>Microsoft Office PowerPoint</Application>
  <PresentationFormat>Presentación en pantalla (4:3)</PresentationFormat>
  <Paragraphs>36</Paragraphs>
  <Slides>19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4" baseType="lpstr">
      <vt:lpstr>Arial</vt:lpstr>
      <vt:lpstr>Calibri</vt:lpstr>
      <vt:lpstr>Roboto</vt:lpstr>
      <vt:lpstr>Source Sans Pro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javier</dc:creator>
  <cp:lastModifiedBy>Montes Zuñiga Raul</cp:lastModifiedBy>
  <cp:revision>250</cp:revision>
  <dcterms:created xsi:type="dcterms:W3CDTF">2016-01-21T18:58:45Z</dcterms:created>
  <dcterms:modified xsi:type="dcterms:W3CDTF">2023-04-24T14:41:46Z</dcterms:modified>
</cp:coreProperties>
</file>