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36" r:id="rId2"/>
    <p:sldId id="553" r:id="rId3"/>
    <p:sldId id="567" r:id="rId4"/>
    <p:sldId id="566" r:id="rId5"/>
    <p:sldId id="569" r:id="rId6"/>
    <p:sldId id="570" r:id="rId7"/>
    <p:sldId id="571" r:id="rId8"/>
    <p:sldId id="572" r:id="rId9"/>
    <p:sldId id="575" r:id="rId10"/>
    <p:sldId id="583" r:id="rId11"/>
    <p:sldId id="586" r:id="rId12"/>
    <p:sldId id="587" r:id="rId13"/>
    <p:sldId id="588" r:id="rId14"/>
    <p:sldId id="590" r:id="rId15"/>
    <p:sldId id="577" r:id="rId16"/>
    <p:sldId id="579" r:id="rId17"/>
    <p:sldId id="580" r:id="rId18"/>
    <p:sldId id="592" r:id="rId19"/>
    <p:sldId id="613" r:id="rId20"/>
    <p:sldId id="615" r:id="rId21"/>
    <p:sldId id="619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6744B2D0-2BFE-A5B7-0E9E-7FFBDF1C1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  <p:pic>
        <p:nvPicPr>
          <p:cNvPr id="5" name="Imagen 4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5BBE79D7-93AD-5D1D-A7E7-020970739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r="1"/>
          <a:stretch/>
        </p:blipFill>
        <p:spPr>
          <a:xfrm>
            <a:off x="0" y="908719"/>
            <a:ext cx="6041749" cy="2147527"/>
          </a:xfrm>
          <a:prstGeom prst="rect">
            <a:avLst/>
          </a:prstGeom>
        </p:spPr>
      </p:pic>
      <p:pic>
        <p:nvPicPr>
          <p:cNvPr id="6" name="Imagen 5" descr="Un periódico con la foto de una persona&#10;&#10;Descripción generada automáticamente">
            <a:extLst>
              <a:ext uri="{FF2B5EF4-FFF2-40B4-BE49-F238E27FC236}">
                <a16:creationId xmlns:a16="http://schemas.microsoft.com/office/drawing/2014/main" id="{803CDEF8-0938-13FF-DD89-85D90A4B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5448"/>
          <a:stretch/>
        </p:blipFill>
        <p:spPr>
          <a:xfrm>
            <a:off x="0" y="3059289"/>
            <a:ext cx="6041751" cy="3798711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C0B50E62-2487-D28D-0170-19B5190D4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1064" r="42912"/>
          <a:stretch/>
        </p:blipFill>
        <p:spPr>
          <a:xfrm>
            <a:off x="6041749" y="908719"/>
            <a:ext cx="3100024" cy="3312367"/>
          </a:xfrm>
          <a:prstGeom prst="rect">
            <a:avLst/>
          </a:prstGeom>
        </p:spPr>
      </p:pic>
      <p:pic>
        <p:nvPicPr>
          <p:cNvPr id="8" name="Imagen 7" descr="Un periódico con la imagen de dos hombres&#10;&#10;Descripción generada automáticamente con confianza baja">
            <a:extLst>
              <a:ext uri="{FF2B5EF4-FFF2-40B4-BE49-F238E27FC236}">
                <a16:creationId xmlns:a16="http://schemas.microsoft.com/office/drawing/2014/main" id="{4ADA25FE-72D6-364B-9971-D193CA2CB9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" b="51863"/>
          <a:stretch/>
        </p:blipFill>
        <p:spPr>
          <a:xfrm>
            <a:off x="6039524" y="4221086"/>
            <a:ext cx="3100024" cy="26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48C0CBA5-C2F8-585B-75E7-79774F09F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858" r="324" b="610"/>
          <a:stretch/>
        </p:blipFill>
        <p:spPr>
          <a:xfrm>
            <a:off x="-1" y="912038"/>
            <a:ext cx="9144001" cy="5945962"/>
          </a:xfrm>
          <a:prstGeom prst="rect">
            <a:avLst/>
          </a:prstGeom>
        </p:spPr>
      </p:pic>
      <p:pic>
        <p:nvPicPr>
          <p:cNvPr id="5" name="Imagen 4" descr="Un dibujo de 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740E6E1D-E5CC-7024-C658-BDADAEAC8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09A3D55-6C5A-27E2-3023-FEE900F10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" b="726"/>
          <a:stretch/>
        </p:blipFill>
        <p:spPr>
          <a:xfrm>
            <a:off x="3069476" y="908720"/>
            <a:ext cx="3005048" cy="5949280"/>
          </a:xfrm>
          <a:prstGeom prst="rect">
            <a:avLst/>
          </a:prstGeom>
        </p:spPr>
      </p:pic>
      <p:pic>
        <p:nvPicPr>
          <p:cNvPr id="5" name="Imagen 4" descr="Un dibujo de 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26715166-F42D-BEDB-A832-2AC0D173B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D9F0F40D-C589-9D74-0104-68292DE6E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665"/>
          <a:stretch/>
        </p:blipFill>
        <p:spPr>
          <a:xfrm>
            <a:off x="3036168" y="908719"/>
            <a:ext cx="1535832" cy="1075763"/>
          </a:xfrm>
          <a:prstGeom prst="rect">
            <a:avLst/>
          </a:prstGeom>
        </p:spPr>
      </p:pic>
      <p:pic>
        <p:nvPicPr>
          <p:cNvPr id="5" name="Imagen 4" descr="Un dibujo de 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288CB203-668B-5BFF-6471-D9F8FEE48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E5F1A63A-DA7A-1742-4C43-09B8B0453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r="49612"/>
          <a:stretch/>
        </p:blipFill>
        <p:spPr>
          <a:xfrm>
            <a:off x="3036168" y="1984483"/>
            <a:ext cx="1535832" cy="486916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35306A3D-4ECB-6CE7-3B42-693F29923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2" t="32387"/>
          <a:stretch/>
        </p:blipFill>
        <p:spPr>
          <a:xfrm>
            <a:off x="4572000" y="2707235"/>
            <a:ext cx="1535832" cy="4146408"/>
          </a:xfrm>
          <a:prstGeom prst="rect">
            <a:avLst/>
          </a:prstGeom>
        </p:spPr>
      </p:pic>
      <p:pic>
        <p:nvPicPr>
          <p:cNvPr id="8" name="Imagen 7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AA5EB00B-AF5A-CDE4-5AD4-19E3A5193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49612" b="79114"/>
          <a:stretch/>
        </p:blipFill>
        <p:spPr>
          <a:xfrm>
            <a:off x="4571999" y="908718"/>
            <a:ext cx="1535833" cy="17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14CE336-EC77-30BC-6818-3A6E6281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9" cy="908720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454CED-E039-E6C8-2E30-B9E269091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"/>
          <a:stretch/>
        </p:blipFill>
        <p:spPr>
          <a:xfrm>
            <a:off x="0" y="908720"/>
            <a:ext cx="5034844" cy="2209384"/>
          </a:xfrm>
          <a:prstGeom prst="rect">
            <a:avLst/>
          </a:prstGeom>
        </p:spPr>
      </p:pic>
      <p:pic>
        <p:nvPicPr>
          <p:cNvPr id="6" name="Imagen 5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72DD96D6-04D0-24B3-F587-FF198CF3B2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865" b="1057"/>
          <a:stretch/>
        </p:blipFill>
        <p:spPr>
          <a:xfrm>
            <a:off x="0" y="3118104"/>
            <a:ext cx="9143998" cy="3739896"/>
          </a:xfrm>
          <a:prstGeom prst="rect">
            <a:avLst/>
          </a:prstGeom>
        </p:spPr>
      </p:pic>
      <p:pic>
        <p:nvPicPr>
          <p:cNvPr id="7" name="Imagen 6" descr="Un periódico con la imagen de un hombre&#10;&#10;Descripción generada automáticamente con confianza media">
            <a:extLst>
              <a:ext uri="{FF2B5EF4-FFF2-40B4-BE49-F238E27FC236}">
                <a16:creationId xmlns:a16="http://schemas.microsoft.com/office/drawing/2014/main" id="{222C96F0-E130-F67B-E2C5-84BF8FC54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34490" b="31535"/>
          <a:stretch/>
        </p:blipFill>
        <p:spPr>
          <a:xfrm>
            <a:off x="5034844" y="908720"/>
            <a:ext cx="4109155" cy="22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taza, señal, dibujo, tabla&#10;&#10;Descripción generada automáticamente">
            <a:extLst>
              <a:ext uri="{FF2B5EF4-FFF2-40B4-BE49-F238E27FC236}">
                <a16:creationId xmlns:a16="http://schemas.microsoft.com/office/drawing/2014/main" id="{424372EB-F322-2D72-E8EF-0366934AA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0"/>
            <a:ext cx="7744178" cy="908720"/>
          </a:xfrm>
          <a:prstGeom prst="rect">
            <a:avLst/>
          </a:prstGeom>
        </p:spPr>
      </p:pic>
      <p:pic>
        <p:nvPicPr>
          <p:cNvPr id="5" name="Imagen 4" descr="Un periódico con la imagen de un hombre&#10;&#10;Descripción generada automáticamente con confianza media">
            <a:extLst>
              <a:ext uri="{FF2B5EF4-FFF2-40B4-BE49-F238E27FC236}">
                <a16:creationId xmlns:a16="http://schemas.microsoft.com/office/drawing/2014/main" id="{6959D3D8-6539-EE92-B15B-8DF9DDF01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9908" b="2250"/>
          <a:stretch/>
        </p:blipFill>
        <p:spPr>
          <a:xfrm>
            <a:off x="1736383" y="908720"/>
            <a:ext cx="567123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D4FF4719-DDB9-FFD8-DC0D-11E387B74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872"/>
          <a:stretch/>
        </p:blipFill>
        <p:spPr>
          <a:xfrm>
            <a:off x="1" y="908719"/>
            <a:ext cx="9143998" cy="5949281"/>
          </a:xfrm>
          <a:prstGeom prst="rect">
            <a:avLst/>
          </a:prstGeom>
        </p:spPr>
      </p:pic>
      <p:pic>
        <p:nvPicPr>
          <p:cNvPr id="5" name="Imagen 4" descr="Imagen que contiene taza, señal, dibujo, tabla&#10;&#10;Descripción generada automáticamente">
            <a:extLst>
              <a:ext uri="{FF2B5EF4-FFF2-40B4-BE49-F238E27FC236}">
                <a16:creationId xmlns:a16="http://schemas.microsoft.com/office/drawing/2014/main" id="{56ACC6B5-FC54-A6B3-1F29-9A95BA95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0"/>
            <a:ext cx="774417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ágenes de una persona&#10;&#10;Descripción generada automáticamente con confianza baja">
            <a:extLst>
              <a:ext uri="{FF2B5EF4-FFF2-40B4-BE49-F238E27FC236}">
                <a16:creationId xmlns:a16="http://schemas.microsoft.com/office/drawing/2014/main" id="{5129384C-3ED4-C4D7-E2C8-140D0DA1E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0" r="1841"/>
          <a:stretch/>
        </p:blipFill>
        <p:spPr>
          <a:xfrm>
            <a:off x="0" y="893946"/>
            <a:ext cx="3681380" cy="806862"/>
          </a:xfrm>
          <a:prstGeom prst="rect">
            <a:avLst/>
          </a:prstGeom>
        </p:spPr>
      </p:pic>
      <p:pic>
        <p:nvPicPr>
          <p:cNvPr id="5" name="Imagen 4" descr="Imagen que contiene taza, señal, dibujo, tabla&#10;&#10;Descripción generada automáticamente">
            <a:extLst>
              <a:ext uri="{FF2B5EF4-FFF2-40B4-BE49-F238E27FC236}">
                <a16:creationId xmlns:a16="http://schemas.microsoft.com/office/drawing/2014/main" id="{4A5835E3-B2DF-A800-B681-5F27E06A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0"/>
            <a:ext cx="7744178" cy="90872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D49B0A22-1F58-666A-BAD7-E43977AD9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/>
        </p:blipFill>
        <p:spPr>
          <a:xfrm>
            <a:off x="3681381" y="908718"/>
            <a:ext cx="3593268" cy="5949281"/>
          </a:xfrm>
          <a:prstGeom prst="rect">
            <a:avLst/>
          </a:prstGeom>
        </p:spPr>
      </p:pic>
      <p:pic>
        <p:nvPicPr>
          <p:cNvPr id="7" name="Imagen 6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E7ED09BA-FDB9-1317-891F-F8D8AE8DD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50" y="908719"/>
            <a:ext cx="1869349" cy="5949281"/>
          </a:xfrm>
          <a:prstGeom prst="rect">
            <a:avLst/>
          </a:prstGeom>
        </p:spPr>
      </p:pic>
      <p:pic>
        <p:nvPicPr>
          <p:cNvPr id="8" name="Imagen 7" descr="Un periódico con texto e imágenes de una persona&#10;&#10;Descripción generada automáticamente con confianza baja">
            <a:extLst>
              <a:ext uri="{FF2B5EF4-FFF2-40B4-BE49-F238E27FC236}">
                <a16:creationId xmlns:a16="http://schemas.microsoft.com/office/drawing/2014/main" id="{36910236-27C9-6FE2-67DC-EA0342CD7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10928" r="9061" b="33064"/>
          <a:stretch/>
        </p:blipFill>
        <p:spPr>
          <a:xfrm>
            <a:off x="-2" y="1700808"/>
            <a:ext cx="3681379" cy="2952327"/>
          </a:xfrm>
          <a:prstGeom prst="rect">
            <a:avLst/>
          </a:prstGeom>
        </p:spPr>
      </p:pic>
      <p:pic>
        <p:nvPicPr>
          <p:cNvPr id="9" name="Imagen 8" descr="Un periódico con texto e imágenes de una persona&#10;&#10;Descripción generada automáticamente con confianza baja">
            <a:extLst>
              <a:ext uri="{FF2B5EF4-FFF2-40B4-BE49-F238E27FC236}">
                <a16:creationId xmlns:a16="http://schemas.microsoft.com/office/drawing/2014/main" id="{D75B246A-F280-07BB-5418-4F2F91F01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" r="50147" b="49654"/>
          <a:stretch/>
        </p:blipFill>
        <p:spPr>
          <a:xfrm>
            <a:off x="1" y="4653135"/>
            <a:ext cx="368137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6C54D896-C85D-F283-D968-9BDB9E44C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45" y="908720"/>
            <a:ext cx="3556910" cy="5949280"/>
          </a:xfrm>
          <a:prstGeom prst="rect">
            <a:avLst/>
          </a:prstGeom>
        </p:spPr>
      </p:pic>
      <p:pic>
        <p:nvPicPr>
          <p:cNvPr id="6" name="Imagen 5" descr="Imagen que contiene taza, señal, dibujo, tabla&#10;&#10;Descripción generada automáticamente">
            <a:extLst>
              <a:ext uri="{FF2B5EF4-FFF2-40B4-BE49-F238E27FC236}">
                <a16:creationId xmlns:a16="http://schemas.microsoft.com/office/drawing/2014/main" id="{957B764F-395D-35AC-E6B4-D9906414F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0"/>
            <a:ext cx="774417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0B2E23EE-7C7F-36EA-F480-7A12F86F8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Un periódico con la imagen de una persona&#10;&#10;Descripción generada automáticamente con confianza baja">
            <a:extLst>
              <a:ext uri="{FF2B5EF4-FFF2-40B4-BE49-F238E27FC236}">
                <a16:creationId xmlns:a16="http://schemas.microsoft.com/office/drawing/2014/main" id="{4B338D68-5BA7-9FF4-A271-F4BA86F63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9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22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7" y="985923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6" y="3242885"/>
            <a:ext cx="1148089" cy="3251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“UAT FORMARA CADA VEZ MAS HOMBRES Y MUJERES DE BIEN”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“ESTA GRAN UNIVERSIDAD VA A FORMAR CADA VEZ MAS HOMBRES Y MUJERES DE BIEN”: GOBERNADOR.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CONVOCA GOBERNADOR A LA UAT A SEGUIR FORJANDO PERSONAS DE BIEN.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ABRIRA UAT INGENIERIA EN MANEJO DE DATOS.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“Forjara la UAT mas hombres y mujeres de bien”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Gobernador reafirma su apoyo a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“Forjara la UAT mas hombres y mujeres de bien”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Gobernador reafirma su apoyo a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VIDA DIARIA por ROSA ELENA GONZALEZ.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 PATINADERO por JUAN ANTONIO MONTAYA BAEZ.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2520E006-CDAA-ABBF-03B4-831687C5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757" b="5006"/>
          <a:stretch/>
        </p:blipFill>
        <p:spPr>
          <a:xfrm>
            <a:off x="-1" y="908721"/>
            <a:ext cx="5774651" cy="136543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CF6CA1E8-9C4F-D26F-7283-B9DEDF93F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52C577-3DE0-87BE-F5D7-3104EE922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-1" y="2274153"/>
            <a:ext cx="3851921" cy="289327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BF60F1B6-6D02-E173-6C32-00A46C72EC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-1"/>
          <a:stretch/>
        </p:blipFill>
        <p:spPr>
          <a:xfrm>
            <a:off x="0" y="5167423"/>
            <a:ext cx="5774651" cy="1690578"/>
          </a:xfrm>
          <a:prstGeom prst="rect">
            <a:avLst/>
          </a:prstGeom>
        </p:spPr>
      </p:pic>
      <p:pic>
        <p:nvPicPr>
          <p:cNvPr id="8" name="Imagen 7" descr="Imagen que contiene edificio, foto, viejo, exterior&#10;&#10;Descripción generada automáticamente">
            <a:extLst>
              <a:ext uri="{FF2B5EF4-FFF2-40B4-BE49-F238E27FC236}">
                <a16:creationId xmlns:a16="http://schemas.microsoft.com/office/drawing/2014/main" id="{AAE8D6CB-7098-FE22-4830-EE63471815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16522" b="9268"/>
          <a:stretch/>
        </p:blipFill>
        <p:spPr>
          <a:xfrm>
            <a:off x="3851920" y="2274153"/>
            <a:ext cx="1922730" cy="2893270"/>
          </a:xfrm>
          <a:prstGeom prst="rect">
            <a:avLst/>
          </a:prstGeom>
        </p:spPr>
      </p:pic>
      <p:pic>
        <p:nvPicPr>
          <p:cNvPr id="9" name="Imagen 8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46DC432F-8AA5-3557-9949-9C18887FC2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51445" r="43558" b="610"/>
          <a:stretch/>
        </p:blipFill>
        <p:spPr>
          <a:xfrm>
            <a:off x="5774650" y="908719"/>
            <a:ext cx="3369350" cy="3867999"/>
          </a:xfrm>
          <a:prstGeom prst="rect">
            <a:avLst/>
          </a:prstGeom>
        </p:spPr>
      </p:pic>
      <p:pic>
        <p:nvPicPr>
          <p:cNvPr id="10" name="Imagen 9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A6B21CD4-9B0A-5A73-641B-536A354B8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4639" r="50245" b="-1"/>
          <a:stretch/>
        </p:blipFill>
        <p:spPr>
          <a:xfrm>
            <a:off x="5794276" y="4776718"/>
            <a:ext cx="3349722" cy="20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imagen de otro hombre&#10;&#10;Descripción generada automáticamente con confianza media">
            <a:extLst>
              <a:ext uri="{FF2B5EF4-FFF2-40B4-BE49-F238E27FC236}">
                <a16:creationId xmlns:a16="http://schemas.microsoft.com/office/drawing/2014/main" id="{529041F1-E6EE-4583-B956-FDF724C99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"/>
          <a:stretch/>
        </p:blipFill>
        <p:spPr>
          <a:xfrm>
            <a:off x="-1" y="906338"/>
            <a:ext cx="4786117" cy="595166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3A5F9CB6-7F78-1911-41C4-4AF1CAB99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2" name="Imagen 1" descr="Un periódico con la imagen de un hombre&#10;&#10;Descripción generada automáticamente con confianza media">
            <a:extLst>
              <a:ext uri="{FF2B5EF4-FFF2-40B4-BE49-F238E27FC236}">
                <a16:creationId xmlns:a16="http://schemas.microsoft.com/office/drawing/2014/main" id="{F8EB1FF8-903F-4E2E-7B98-32CF2EF6B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29908" r="1459" b="994"/>
          <a:stretch/>
        </p:blipFill>
        <p:spPr>
          <a:xfrm>
            <a:off x="4786116" y="906338"/>
            <a:ext cx="4357884" cy="59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3" y="1910264"/>
            <a:ext cx="1152128" cy="4047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DA3658-FDF3-209D-D679-FA8704CB6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8555"/>
            <a:ext cx="1152128" cy="3898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B0D7F6C-52F7-F9FD-8F8D-3C0178A0918D}"/>
              </a:ext>
            </a:extLst>
          </p:cNvPr>
          <p:cNvSpPr txBox="1"/>
          <p:nvPr/>
        </p:nvSpPr>
        <p:spPr>
          <a:xfrm>
            <a:off x="1691680" y="1096976"/>
            <a:ext cx="73448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Respalda Américo a la UAT.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UAT. Gobernador destaca compromiso social.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Gobernador destaca el compromiso social de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Américo destaca el compromiso social de la UAT en la comunidad.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Destaca Armando Martínez nuevos modelos universitarios. 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Gobernador reafirma su apoyo a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Gobernador reafirma su apoyo a la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Convoca gobernador a la UAT a seguir forjando personas de bien.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BA4D7E-D82E-62C3-9FAB-C28570DF8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5" y="3573016"/>
            <a:ext cx="1115615" cy="3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565E6E16-11FB-443E-B38C-6238F1EC0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4357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la imagen de dos hombres&#10;&#10;Descripción generada automáticamente con confianza baja">
            <a:extLst>
              <a:ext uri="{FF2B5EF4-FFF2-40B4-BE49-F238E27FC236}">
                <a16:creationId xmlns:a16="http://schemas.microsoft.com/office/drawing/2014/main" id="{B90B952C-90F4-EABF-E556-32455928F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17" y="874274"/>
            <a:ext cx="3797766" cy="59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imagen de una persona&#10;&#10;Descripción generada automáticamente">
            <a:extLst>
              <a:ext uri="{FF2B5EF4-FFF2-40B4-BE49-F238E27FC236}">
                <a16:creationId xmlns:a16="http://schemas.microsoft.com/office/drawing/2014/main" id="{06FF27DB-9A67-D11C-9DAF-858F08DCE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/>
          <a:stretch/>
        </p:blipFill>
        <p:spPr>
          <a:xfrm>
            <a:off x="1339072" y="904362"/>
            <a:ext cx="6465856" cy="5953638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9865B045-5031-CD52-4F15-8789C8F22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4357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FD7AF057-89F1-5380-381C-1D798B8B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362"/>
            <a:ext cx="9144000" cy="4468853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5BC04FE-B599-7F9E-5096-46965B01E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4357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B26882E5-DD10-671D-FAC9-C98B5CED4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" r="2034" b="50278"/>
          <a:stretch/>
        </p:blipFill>
        <p:spPr>
          <a:xfrm>
            <a:off x="1331640" y="904360"/>
            <a:ext cx="3262995" cy="5953637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B00B73AD-F2AA-FA84-A5CB-C39C26CC8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4357"/>
            <a:ext cx="7740351" cy="90872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8C481694-1184-5E31-D60A-6013FA457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49384" r="2049" b="943"/>
          <a:stretch/>
        </p:blipFill>
        <p:spPr>
          <a:xfrm>
            <a:off x="4581658" y="904361"/>
            <a:ext cx="3190483" cy="59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786BB37B-F799-CE4E-27B7-D9E56197C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letras y números&#10;&#10;Descripción generada automáticamente con confianza media">
            <a:extLst>
              <a:ext uri="{FF2B5EF4-FFF2-40B4-BE49-F238E27FC236}">
                <a16:creationId xmlns:a16="http://schemas.microsoft.com/office/drawing/2014/main" id="{0F42378E-766A-AADF-C647-788CD87DA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"/>
          <a:stretch/>
        </p:blipFill>
        <p:spPr>
          <a:xfrm>
            <a:off x="14901" y="908720"/>
            <a:ext cx="6000737" cy="2214272"/>
          </a:xfrm>
          <a:prstGeom prst="rect">
            <a:avLst/>
          </a:prstGeom>
        </p:spPr>
      </p:pic>
      <p:pic>
        <p:nvPicPr>
          <p:cNvPr id="6" name="Imagen 5" descr="Un periódico con la foto de una persona&#10;&#10;Descripción generada automáticamente">
            <a:extLst>
              <a:ext uri="{FF2B5EF4-FFF2-40B4-BE49-F238E27FC236}">
                <a16:creationId xmlns:a16="http://schemas.microsoft.com/office/drawing/2014/main" id="{72471C5A-F963-36E2-16DD-7B869078E5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5781"/>
          <a:stretch/>
        </p:blipFill>
        <p:spPr>
          <a:xfrm>
            <a:off x="1" y="3122992"/>
            <a:ext cx="6012160" cy="3735008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63341074-AC2E-BBC5-B44A-E9C454FE41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51064" r="43865"/>
          <a:stretch/>
        </p:blipFill>
        <p:spPr>
          <a:xfrm>
            <a:off x="6027061" y="914400"/>
            <a:ext cx="3102038" cy="3408108"/>
          </a:xfrm>
          <a:prstGeom prst="rect">
            <a:avLst/>
          </a:prstGeom>
        </p:spPr>
      </p:pic>
      <p:pic>
        <p:nvPicPr>
          <p:cNvPr id="8" name="Imagen 7" descr="Un periódico con la imagen de dos hombres&#10;&#10;Descripción generada automáticamente con confianza baja">
            <a:extLst>
              <a:ext uri="{FF2B5EF4-FFF2-40B4-BE49-F238E27FC236}">
                <a16:creationId xmlns:a16="http://schemas.microsoft.com/office/drawing/2014/main" id="{BFE78A68-A314-5CA3-5562-45951407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" b="51863"/>
          <a:stretch/>
        </p:blipFill>
        <p:spPr>
          <a:xfrm>
            <a:off x="6023584" y="4322508"/>
            <a:ext cx="3120416" cy="25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30885204-F329-F872-453A-F0587ECBB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r="370"/>
          <a:stretch/>
        </p:blipFill>
        <p:spPr>
          <a:xfrm>
            <a:off x="0" y="914778"/>
            <a:ext cx="9143999" cy="5943222"/>
          </a:xfrm>
          <a:prstGeom prst="rect">
            <a:avLst/>
          </a:prstGeom>
        </p:spPr>
      </p:pic>
      <p:pic>
        <p:nvPicPr>
          <p:cNvPr id="5" name="Imagen 4" descr="Un 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DCB318E-9020-37C7-872B-84F775BE1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9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182</Words>
  <Application>Microsoft Office PowerPoint</Application>
  <PresentationFormat>Presentación en pantalla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248</cp:revision>
  <dcterms:created xsi:type="dcterms:W3CDTF">2016-01-21T18:58:45Z</dcterms:created>
  <dcterms:modified xsi:type="dcterms:W3CDTF">2023-04-25T19:36:46Z</dcterms:modified>
</cp:coreProperties>
</file>