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536" r:id="rId2"/>
    <p:sldId id="553" r:id="rId3"/>
    <p:sldId id="611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637" autoAdjust="0"/>
    <p:restoredTop sz="94434" autoAdjust="0"/>
  </p:normalViewPr>
  <p:slideViewPr>
    <p:cSldViewPr>
      <p:cViewPr varScale="1">
        <p:scale>
          <a:sx n="85" d="100"/>
          <a:sy n="85" d="100"/>
        </p:scale>
        <p:origin x="5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95D5A-1DD1-4ED5-A3ED-6BF144EA06AF}" type="datetimeFigureOut">
              <a:rPr lang="es-ES" smtClean="0"/>
              <a:t>25/04/2023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F30CC-DC63-4C37-A229-F33D45D8B1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15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25/04/2023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7685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25/04/2023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5836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25/04/2023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686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25/04/2023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6598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25/04/2023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6662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25/04/2023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744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25/04/2023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070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25/04/2023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83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25/04/2023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046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25/04/2023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3687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25/04/2023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5945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E5D37-4D0D-4580-8395-2FB6D9D3E436}" type="datetimeFigureOut">
              <a:rPr lang="es-MX" smtClean="0"/>
              <a:t>25/04/2023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5773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7834C5B-893D-68B0-40C6-202B1AA85468}"/>
              </a:ext>
            </a:extLst>
          </p:cNvPr>
          <p:cNvSpPr txBox="1"/>
          <p:nvPr/>
        </p:nvSpPr>
        <p:spPr>
          <a:xfrm>
            <a:off x="3699018" y="6381328"/>
            <a:ext cx="544498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1600" spc="-15" dirty="0">
                <a:solidFill>
                  <a:schemeClr val="bg1">
                    <a:lumMod val="50000"/>
                  </a:schemeClr>
                </a:solidFill>
                <a:effectLst/>
                <a:latin typeface="Source Sans Pro Light" panose="020B0403030403020204" pitchFamily="34" charset="0"/>
                <a:ea typeface="Source Sans Pro Light" panose="020B0403030403020204" pitchFamily="34" charset="0"/>
              </a:rPr>
              <a:t>D-AP-01-34-01                                  Ver. 3                         </a:t>
            </a:r>
            <a:r>
              <a:rPr lang="es-ES_tradnl" sz="1600" dirty="0">
                <a:solidFill>
                  <a:schemeClr val="bg1">
                    <a:lumMod val="50000"/>
                  </a:schemeClr>
                </a:solidFill>
                <a:effectLst/>
                <a:latin typeface="Source Sans Pro Light" panose="020B0403030403020204" pitchFamily="34" charset="0"/>
                <a:ea typeface="Source Sans Pro Light" panose="020B0403030403020204" pitchFamily="34" charset="0"/>
                <a:cs typeface="Times New Roman" panose="02020603050405020304" pitchFamily="18" charset="0"/>
              </a:rPr>
              <a:t>ACT. 07/02/2023</a:t>
            </a:r>
            <a:endParaRPr lang="es-MX" sz="1600" dirty="0">
              <a:solidFill>
                <a:schemeClr val="bg1">
                  <a:lumMod val="50000"/>
                </a:schemeClr>
              </a:solidFill>
              <a:latin typeface="Source Sans Pro Light" panose="020B0403030403020204" pitchFamily="34" charset="0"/>
              <a:ea typeface="Source Sans Pro Light" panose="020B04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43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5148064" y="5806784"/>
            <a:ext cx="38164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000" dirty="0">
                <a:solidFill>
                  <a:srgbClr val="222222"/>
                </a:solidFill>
              </a:rPr>
              <a:t>23 de abril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970B19BA-1B74-4750-BD95-5FC6DD3EF1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331639" cy="908720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7142FFDD-8E68-3B05-19B3-50EBDDC5293B}"/>
              </a:ext>
            </a:extLst>
          </p:cNvPr>
          <p:cNvSpPr txBox="1"/>
          <p:nvPr/>
        </p:nvSpPr>
        <p:spPr>
          <a:xfrm>
            <a:off x="1619672" y="980728"/>
            <a:ext cx="73448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u="sng">
                <a:solidFill>
                  <a:srgbClr val="000000"/>
                </a:solidFill>
                <a:latin typeface="Roboto"/>
              </a:rPr>
              <a:t>Inauguran la Feria Universitaria del Libro FUL-UAT 2023 en Victoria.</a:t>
            </a:r>
            <a:endParaRPr lang="es-ES" u="sng" dirty="0">
              <a:solidFill>
                <a:srgbClr val="000000"/>
              </a:solidFill>
              <a:latin typeface="Roboto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C4B2D76-DAAC-9E4F-4AD6-F6CB26DFA3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85" y="995004"/>
            <a:ext cx="1115615" cy="32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037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8F2F54D-4175-4224-A88C-AAA8AAEF90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331639" cy="908720"/>
          </a:xfrm>
          <a:prstGeom prst="rect">
            <a:avLst/>
          </a:prstGeom>
        </p:spPr>
      </p:pic>
      <p:pic>
        <p:nvPicPr>
          <p:cNvPr id="4" name="Imagen 3" descr="Texto&#10;&#10;Descripción generada automáticamente">
            <a:extLst>
              <a:ext uri="{FF2B5EF4-FFF2-40B4-BE49-F238E27FC236}">
                <a16:creationId xmlns:a16="http://schemas.microsoft.com/office/drawing/2014/main" id="{9A9930C2-E320-5D8F-46E7-AE0D83B1CB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0"/>
            <a:ext cx="7740350" cy="908720"/>
          </a:xfrm>
          <a:prstGeom prst="rect">
            <a:avLst/>
          </a:prstGeom>
        </p:spPr>
      </p:pic>
      <p:pic>
        <p:nvPicPr>
          <p:cNvPr id="5" name="Imagen 4" descr="Un periódico con texto e imagen&#10;&#10;Descripción generada automáticamente">
            <a:extLst>
              <a:ext uri="{FF2B5EF4-FFF2-40B4-BE49-F238E27FC236}">
                <a16:creationId xmlns:a16="http://schemas.microsoft.com/office/drawing/2014/main" id="{ED0C1AFC-6370-EFFA-0509-FD15A7F38FE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102"/>
          <a:stretch/>
        </p:blipFill>
        <p:spPr>
          <a:xfrm>
            <a:off x="-1" y="908718"/>
            <a:ext cx="3995937" cy="3024338"/>
          </a:xfrm>
          <a:prstGeom prst="rect">
            <a:avLst/>
          </a:prstGeom>
        </p:spPr>
      </p:pic>
      <p:pic>
        <p:nvPicPr>
          <p:cNvPr id="7" name="Imagen 6" descr="Un periódico con texto e imagen&#10;&#10;Descripción generada automáticamente">
            <a:extLst>
              <a:ext uri="{FF2B5EF4-FFF2-40B4-BE49-F238E27FC236}">
                <a16:creationId xmlns:a16="http://schemas.microsoft.com/office/drawing/2014/main" id="{6224B546-38CA-0F35-61C8-B8CE4FF3BCB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42" t="50898" r="1128" b="593"/>
          <a:stretch/>
        </p:blipFill>
        <p:spPr>
          <a:xfrm>
            <a:off x="1973480" y="3933055"/>
            <a:ext cx="2022456" cy="2946209"/>
          </a:xfrm>
          <a:prstGeom prst="rect">
            <a:avLst/>
          </a:prstGeom>
        </p:spPr>
      </p:pic>
      <p:pic>
        <p:nvPicPr>
          <p:cNvPr id="8" name="Imagen 7" descr="Foto en blanco y negro de un grupo de personas en una tienda&#10;&#10;Descripción generada automáticamente">
            <a:extLst>
              <a:ext uri="{FF2B5EF4-FFF2-40B4-BE49-F238E27FC236}">
                <a16:creationId xmlns:a16="http://schemas.microsoft.com/office/drawing/2014/main" id="{E0504BDC-9899-6AF9-FE96-BB3EB353FCF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258" t="4015" r="4998" b="34046"/>
          <a:stretch/>
        </p:blipFill>
        <p:spPr>
          <a:xfrm>
            <a:off x="0" y="3933054"/>
            <a:ext cx="1973480" cy="2924946"/>
          </a:xfrm>
          <a:prstGeom prst="rect">
            <a:avLst/>
          </a:prstGeom>
        </p:spPr>
      </p:pic>
      <p:pic>
        <p:nvPicPr>
          <p:cNvPr id="9" name="Imagen 8" descr="Foto en blanco y negro de un grupo de personas en una tienda&#10;&#10;Descripción generada automáticamente">
            <a:extLst>
              <a:ext uri="{FF2B5EF4-FFF2-40B4-BE49-F238E27FC236}">
                <a16:creationId xmlns:a16="http://schemas.microsoft.com/office/drawing/2014/main" id="{EC807A39-60E6-BC06-EAC4-12EAE7FA91C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397" b="38596"/>
          <a:stretch/>
        </p:blipFill>
        <p:spPr>
          <a:xfrm>
            <a:off x="3979437" y="908717"/>
            <a:ext cx="5164564" cy="2744798"/>
          </a:xfrm>
          <a:prstGeom prst="rect">
            <a:avLst/>
          </a:prstGeom>
        </p:spPr>
      </p:pic>
      <p:pic>
        <p:nvPicPr>
          <p:cNvPr id="10" name="Imagen 9" descr="Un periódico con texto e imagen&#10;&#10;Descripción generada automáticamente">
            <a:extLst>
              <a:ext uri="{FF2B5EF4-FFF2-40B4-BE49-F238E27FC236}">
                <a16:creationId xmlns:a16="http://schemas.microsoft.com/office/drawing/2014/main" id="{9A1C59A0-B658-3194-DDBF-778B5C16437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06" t="11666" r="27242" b="68633"/>
          <a:stretch/>
        </p:blipFill>
        <p:spPr>
          <a:xfrm>
            <a:off x="4024096" y="3653516"/>
            <a:ext cx="5119901" cy="320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9286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1998</TotalTime>
  <Words>21</Words>
  <Application>Microsoft Office PowerPoint</Application>
  <PresentationFormat>Presentación en pantalla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Roboto</vt:lpstr>
      <vt:lpstr>Source Sans Pro Light</vt:lpstr>
      <vt:lpstr>Tema de Office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</dc:creator>
  <cp:lastModifiedBy>Montes Zuñiga Raul</cp:lastModifiedBy>
  <cp:revision>247</cp:revision>
  <dcterms:created xsi:type="dcterms:W3CDTF">2016-01-21T18:58:45Z</dcterms:created>
  <dcterms:modified xsi:type="dcterms:W3CDTF">2023-04-25T20:42:52Z</dcterms:modified>
</cp:coreProperties>
</file>