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6" r:id="rId2"/>
    <p:sldId id="553" r:id="rId3"/>
    <p:sldId id="567" r:id="rId4"/>
    <p:sldId id="566" r:id="rId5"/>
    <p:sldId id="569" r:id="rId6"/>
    <p:sldId id="570" r:id="rId7"/>
    <p:sldId id="583" r:id="rId8"/>
    <p:sldId id="585" r:id="rId9"/>
    <p:sldId id="571" r:id="rId10"/>
    <p:sldId id="575" r:id="rId11"/>
    <p:sldId id="578" r:id="rId12"/>
    <p:sldId id="580" r:id="rId13"/>
    <p:sldId id="586" r:id="rId14"/>
    <p:sldId id="590" r:id="rId15"/>
    <p:sldId id="587" r:id="rId16"/>
    <p:sldId id="588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27/04/2023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EB3A65-98A0-2207-4FF4-5C705916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8527EC-BB22-7B6D-8878-2CD66B77C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10" b="13614"/>
          <a:stretch/>
        </p:blipFill>
        <p:spPr>
          <a:xfrm>
            <a:off x="0" y="908720"/>
            <a:ext cx="3970711" cy="3731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1E49D4-0D60-D2A4-5504-A97E3F577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11" y="908720"/>
            <a:ext cx="5173287" cy="59492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B85484-7DDD-B456-0E0D-DB96B7361C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9"/>
          <a:stretch/>
        </p:blipFill>
        <p:spPr>
          <a:xfrm>
            <a:off x="-1" y="4639732"/>
            <a:ext cx="3970711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A39598-D28F-1AAB-C90F-07903115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599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A5214B-1FC7-7C6A-EE0C-713A2D1A7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854" b="1441"/>
          <a:stretch/>
        </p:blipFill>
        <p:spPr>
          <a:xfrm>
            <a:off x="-1" y="908720"/>
            <a:ext cx="9143999" cy="5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9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5205E4-F83E-607F-E844-C8644444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388533" y="0"/>
            <a:ext cx="7755465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21B3E2-611F-F031-DB7B-7FF41957A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9734" r="1419"/>
          <a:stretch/>
        </p:blipFill>
        <p:spPr>
          <a:xfrm>
            <a:off x="3702754" y="908720"/>
            <a:ext cx="5441246" cy="59492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772EAF-690B-E691-B817-E273415A7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7"/>
          <a:stretch/>
        </p:blipFill>
        <p:spPr>
          <a:xfrm>
            <a:off x="0" y="904906"/>
            <a:ext cx="3702752" cy="1083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71C834-496B-37C1-C644-37F18CDB16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8" r="2793" b="49333"/>
          <a:stretch/>
        </p:blipFill>
        <p:spPr>
          <a:xfrm>
            <a:off x="-2" y="1988840"/>
            <a:ext cx="3702754" cy="2736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E78B52-42F9-12A3-6A2F-3213DAD4E6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9"/>
          <a:stretch/>
        </p:blipFill>
        <p:spPr>
          <a:xfrm>
            <a:off x="-1" y="4725144"/>
            <a:ext cx="370275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E1BCAA55-69FF-DAAF-E0BA-ED13159B4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0" y="0"/>
            <a:ext cx="7710310" cy="908720"/>
          </a:xfrm>
          <a:prstGeom prst="rect">
            <a:avLst/>
          </a:prstGeom>
        </p:spPr>
      </p:pic>
      <p:pic>
        <p:nvPicPr>
          <p:cNvPr id="10" name="Imagen 9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DCA9036-D66A-6053-1A47-56EA4DA4B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28576" b="866"/>
          <a:stretch/>
        </p:blipFill>
        <p:spPr>
          <a:xfrm>
            <a:off x="6228184" y="913455"/>
            <a:ext cx="2915816" cy="5944545"/>
          </a:xfrm>
          <a:prstGeom prst="rect">
            <a:avLst/>
          </a:prstGeom>
        </p:spPr>
      </p:pic>
      <p:pic>
        <p:nvPicPr>
          <p:cNvPr id="11" name="Imagen 10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B1560533-A743-778B-11DF-975F6484C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2854" b="71000"/>
          <a:stretch/>
        </p:blipFill>
        <p:spPr>
          <a:xfrm>
            <a:off x="-1" y="911708"/>
            <a:ext cx="6228185" cy="59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9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2B399CFA-D211-9B2A-8321-C74474FC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" y="908720"/>
            <a:ext cx="7756558" cy="5949280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F7E8BDBE-5020-1FD2-F649-2B57253CE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0" y="0"/>
            <a:ext cx="771031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to en blanco y negro de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550DC1A2-3711-6C66-0CD3-7599D947E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2"/>
          <a:stretch/>
        </p:blipFill>
        <p:spPr>
          <a:xfrm>
            <a:off x="-1" y="908720"/>
            <a:ext cx="9144000" cy="4824536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B519DD66-1608-EA7A-DCDE-30ECEC424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0" y="0"/>
            <a:ext cx="771031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628D9F-E707-20D5-0C53-E627EF179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2822"/>
            <a:ext cx="7740351" cy="90872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EA3868A2-9DBC-BA1E-E0CE-CABE237A2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"/>
          <a:stretch/>
        </p:blipFill>
        <p:spPr>
          <a:xfrm>
            <a:off x="1106582" y="905898"/>
            <a:ext cx="6930836" cy="5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27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7" y="980728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8" y="4752906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9" y="3973283"/>
            <a:ext cx="1148089" cy="325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" y="2676836"/>
            <a:ext cx="1222707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PROMUEVE LA UAT POSGRADOS EN ECOLOGIA INSCRITOS EN EL CONACYT.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¡SIN LIGUILLA!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Inauguran temporada en la Liga Universitaria.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Promueve la UAT posgrados en ecología en el CONACYT.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Estrecha Armando Martínez relación con FADYCS UAT.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CRONICAS POLITICAS por ALBERTO GUERRA SALAZAR.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Impulsan posgrados para la investigación.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Promueve la UAT posgrados en ecología.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DA3658-FDF3-209D-D679-FA8704CB6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" y="3669219"/>
            <a:ext cx="1099238" cy="3898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4C5ED-C28A-896D-7D39-07C612153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9360"/>
            <a:ext cx="1099237" cy="3385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056E85D-27BF-E182-1FFA-A64B29E4134F}"/>
              </a:ext>
            </a:extLst>
          </p:cNvPr>
          <p:cNvSpPr txBox="1"/>
          <p:nvPr/>
        </p:nvSpPr>
        <p:spPr>
          <a:xfrm>
            <a:off x="1495965" y="1196753"/>
            <a:ext cx="7468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PROMUEVE LA UAT POSGRADOS EN ECOLOGIA INSCRITOS EN EL CONACYT.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Ofrece UAT posgrados en ecología aplicada.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¡SE ACABO!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CONFIRMAN HORARIOS Y SECES DE SEMIFINALES.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Promueve Universidad posgrados en ecología.</a:t>
            </a:r>
          </a:p>
        </p:txBody>
      </p:sp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C813761-824D-3719-A15E-ADB3D6F18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b="7924"/>
          <a:stretch/>
        </p:blipFill>
        <p:spPr>
          <a:xfrm>
            <a:off x="179512" y="1194776"/>
            <a:ext cx="1148089" cy="3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2C5A83-E5C5-BE16-D3BA-2A6812311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/>
          <a:stretch/>
        </p:blipFill>
        <p:spPr>
          <a:xfrm>
            <a:off x="1399822" y="-1729"/>
            <a:ext cx="7744176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01C38E-8DFC-4F65-3A36-26E909BEF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b="671"/>
          <a:stretch/>
        </p:blipFill>
        <p:spPr>
          <a:xfrm>
            <a:off x="-1" y="906991"/>
            <a:ext cx="5155329" cy="59510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519423-B46F-B07F-28CD-9EC276D0B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2593" b="66359"/>
          <a:stretch/>
        </p:blipFill>
        <p:spPr>
          <a:xfrm>
            <a:off x="5155329" y="906990"/>
            <a:ext cx="3988670" cy="25220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590A91-5262-2506-8A02-67FE9A1ECD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r="20936" b="67691"/>
          <a:stretch/>
        </p:blipFill>
        <p:spPr>
          <a:xfrm>
            <a:off x="5155328" y="3429000"/>
            <a:ext cx="39886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CF573B-E294-75FE-D1B7-0689C9C95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6990"/>
            <a:ext cx="9036497" cy="5951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E7224C-7333-A0B5-3C5A-3F4E6758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/>
          <a:stretch/>
        </p:blipFill>
        <p:spPr>
          <a:xfrm>
            <a:off x="1399822" y="-1729"/>
            <a:ext cx="774417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43AACE-630B-8DB5-226F-AC68A821B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39658"/>
          <a:stretch/>
        </p:blipFill>
        <p:spPr>
          <a:xfrm>
            <a:off x="0" y="906991"/>
            <a:ext cx="9143998" cy="1505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51C6F4-79FE-6640-7177-55F5A35AF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/>
          <a:stretch/>
        </p:blipFill>
        <p:spPr>
          <a:xfrm>
            <a:off x="1399822" y="-1729"/>
            <a:ext cx="7744176" cy="9087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98ED90-8180-7E98-8FAD-41AB5B185F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4"/>
          <a:stretch/>
        </p:blipFill>
        <p:spPr>
          <a:xfrm>
            <a:off x="5479" y="2414355"/>
            <a:ext cx="9138519" cy="44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84576C-3C02-B0C4-0F5A-FC062A7C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0"/>
            <a:ext cx="7721598" cy="908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88D6F4-87C9-FAED-597E-F17C1005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5" r="1745"/>
          <a:stretch/>
        </p:blipFill>
        <p:spPr>
          <a:xfrm>
            <a:off x="-1" y="908720"/>
            <a:ext cx="4267201" cy="59492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83BCBD-5B21-47CC-793F-9C6EA0556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8"/>
          <a:stretch/>
        </p:blipFill>
        <p:spPr>
          <a:xfrm>
            <a:off x="4267200" y="917730"/>
            <a:ext cx="4876799" cy="35090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C3B9C9-F8E8-C392-9CD0-76370DBBC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0"/>
          <a:stretch/>
        </p:blipFill>
        <p:spPr>
          <a:xfrm>
            <a:off x="4267199" y="4426814"/>
            <a:ext cx="4876799" cy="24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7E99CB-BBF0-656B-AAAA-E8FA06834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8"/>
          <a:stretch/>
        </p:blipFill>
        <p:spPr>
          <a:xfrm>
            <a:off x="2147919" y="908720"/>
            <a:ext cx="4848162" cy="59492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419C9-F501-C174-9F89-C29CBE2D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0"/>
            <a:ext cx="772159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CE126A-FD23-ACBD-9610-93681F1DD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02"/>
          <a:stretch/>
        </p:blipFill>
        <p:spPr>
          <a:xfrm>
            <a:off x="1524000" y="907644"/>
            <a:ext cx="3034533" cy="12961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49308C-C290-8752-805A-5A32643EC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0"/>
            <a:ext cx="7721598" cy="9087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BCAF83-BED9-758A-8A4C-EB27ECF72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3788"/>
            <a:ext cx="3047999" cy="35740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E97703-A6D1-A4E1-7468-15BCE1EEFC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0"/>
          <a:stretch/>
        </p:blipFill>
        <p:spPr>
          <a:xfrm>
            <a:off x="1520597" y="5777878"/>
            <a:ext cx="3037936" cy="10801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1E7749-BD8B-4601-9CC1-00F4D4980D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1" b="359"/>
          <a:stretch/>
        </p:blipFill>
        <p:spPr>
          <a:xfrm>
            <a:off x="4585467" y="907645"/>
            <a:ext cx="3037936" cy="59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8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105</Words>
  <Application>Microsoft Office PowerPoint</Application>
  <PresentationFormat>Presentación en pantalla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249</cp:revision>
  <dcterms:created xsi:type="dcterms:W3CDTF">2016-01-21T18:58:45Z</dcterms:created>
  <dcterms:modified xsi:type="dcterms:W3CDTF">2023-04-28T14:04:29Z</dcterms:modified>
</cp:coreProperties>
</file>