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6" r:id="rId2"/>
    <p:sldId id="553" r:id="rId3"/>
    <p:sldId id="567" r:id="rId4"/>
    <p:sldId id="566" r:id="rId5"/>
    <p:sldId id="568" r:id="rId6"/>
    <p:sldId id="570" r:id="rId7"/>
    <p:sldId id="571" r:id="rId8"/>
    <p:sldId id="572" r:id="rId9"/>
    <p:sldId id="577" r:id="rId10"/>
    <p:sldId id="578" r:id="rId11"/>
    <p:sldId id="579" r:id="rId12"/>
    <p:sldId id="584" r:id="rId13"/>
    <p:sldId id="589" r:id="rId14"/>
    <p:sldId id="590" r:id="rId15"/>
    <p:sldId id="592" r:id="rId16"/>
    <p:sldId id="586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02/05/2023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02/05/2023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A7B73223-A1ED-5B20-AC25-D57AB8357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9143999" cy="3528392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4A699C4D-785A-D433-8C7D-391B40736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2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0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F80CD0B-3FE1-1E3B-A065-F338EFF7E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/>
          <a:stretch/>
        </p:blipFill>
        <p:spPr>
          <a:xfrm>
            <a:off x="1411112" y="0"/>
            <a:ext cx="7732886" cy="91440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A6483D3-70F3-27A7-F7D0-A4B3939FFD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-1" r="1010" b="35655"/>
          <a:stretch/>
        </p:blipFill>
        <p:spPr>
          <a:xfrm>
            <a:off x="-992" y="908720"/>
            <a:ext cx="6728178" cy="5949280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8EFEAC44-208A-533E-769F-86BE8ED6DB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6" t="63523" r="1360" b="2026"/>
          <a:stretch/>
        </p:blipFill>
        <p:spPr>
          <a:xfrm>
            <a:off x="6727186" y="908720"/>
            <a:ext cx="2416814" cy="3672408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574D7369-5881-EFA2-3A4B-10960521B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64010" r="66781" b="15978"/>
          <a:stretch/>
        </p:blipFill>
        <p:spPr>
          <a:xfrm>
            <a:off x="6744734" y="4581128"/>
            <a:ext cx="239926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E3B28C80-B433-2FA8-DEDD-5D70EE0C6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0" cy="908720"/>
          </a:xfrm>
          <a:prstGeom prst="rect">
            <a:avLst/>
          </a:prstGeom>
        </p:spPr>
      </p:pic>
      <p:pic>
        <p:nvPicPr>
          <p:cNvPr id="5" name="Imagen 4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6AB6B7F0-44A8-DB35-9B96-30D9361FA3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31100" r="1799" b="850"/>
          <a:stretch/>
        </p:blipFill>
        <p:spPr>
          <a:xfrm>
            <a:off x="5548765" y="908720"/>
            <a:ext cx="3582074" cy="594928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DBFD9C2F-8CFB-ED67-8EDC-FC521AD9CF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036" r="4235" b="68395"/>
          <a:stretch/>
        </p:blipFill>
        <p:spPr>
          <a:xfrm>
            <a:off x="3497" y="908720"/>
            <a:ext cx="5545267" cy="4248472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02F8F2AD-ED94-1FDA-EB66-0FE66F0E2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t="7033" r="649" b="77562"/>
          <a:stretch/>
        </p:blipFill>
        <p:spPr>
          <a:xfrm>
            <a:off x="13162" y="5157192"/>
            <a:ext cx="5545267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to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A983E15-AEE4-569F-2626-9625E14DA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/>
          <a:stretch/>
        </p:blipFill>
        <p:spPr>
          <a:xfrm>
            <a:off x="-1" y="908719"/>
            <a:ext cx="9144001" cy="5949281"/>
          </a:xfrm>
          <a:prstGeom prst="rect">
            <a:avLst/>
          </a:prstGeom>
        </p:spPr>
      </p:pic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9922C6A2-F721-4F91-FD85-4DA314F1B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4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B960C57-4F39-734F-B965-B8620E98A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-2840"/>
            <a:ext cx="7740352" cy="90872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0234A29-CA8B-B576-BE78-96CD9AF9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03" y="905880"/>
            <a:ext cx="5248793" cy="59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1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0BBEDF0-9F3A-7378-22F9-57CC94FA2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0"/>
            <a:ext cx="7740352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4E423E2E-86AA-EE78-3816-980E7ECDA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84" y="886060"/>
            <a:ext cx="4330631" cy="597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54E71398-56D1-DC0E-A457-9849C30A9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0" cy="908720"/>
          </a:xfrm>
          <a:prstGeom prst="rect">
            <a:avLst/>
          </a:prstGeom>
        </p:spPr>
      </p:pic>
      <p:pic>
        <p:nvPicPr>
          <p:cNvPr id="5" name="Imagen 4" descr="Un periódico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B6FA1769-F1C3-4460-5F41-1DEAA79E3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b="985"/>
          <a:stretch/>
        </p:blipFill>
        <p:spPr>
          <a:xfrm>
            <a:off x="11063" y="908720"/>
            <a:ext cx="9132935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28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7" y="985923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0" y="4548897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3759013"/>
            <a:ext cx="1148089" cy="325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0" y="2155126"/>
            <a:ext cx="1222707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“LA UAT SUMA SUS ESFUERZOS CON EL PLAN ESTATAL DE DESARROLLO”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de la UAT asamblea de órganos de control en universidades.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CONVOCATORIA.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Hospital universitario será un proyecto a largo plazo.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asamblea nacional de la AMOCVIES.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el rector Asamblea Nacional.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26" y="3226626"/>
            <a:ext cx="1152128" cy="4047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BFBEC-4A85-7C4F-83C1-655801C26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7" y="4163078"/>
            <a:ext cx="1115615" cy="3236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DA3658-FDF3-209D-D679-FA8704CB6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4" y="4902288"/>
            <a:ext cx="1152128" cy="3898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4C5ED-C28A-896D-7D39-07C612153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1" y="2194520"/>
            <a:ext cx="1188993" cy="3385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88D5503-F400-2F39-3819-C292B7C10B4F}"/>
              </a:ext>
            </a:extLst>
          </p:cNvPr>
          <p:cNvSpPr txBox="1"/>
          <p:nvPr/>
        </p:nvSpPr>
        <p:spPr>
          <a:xfrm>
            <a:off x="1619672" y="1096976"/>
            <a:ext cx="74168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DE LA UAT ASAMBLEA NACIONAL DE ORGANOS INTERNOS DE CONTROL UNIVERSITARIO.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Encabeza Rector asamblea de contralores universitarios.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FESTEJA CORRE A LOS NIÑOS.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de la UAT asamblea nacional.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de la UAT asamblea nacional.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Inaugura rector asamblea.</a:t>
            </a:r>
            <a:endParaRPr lang="es-ES" dirty="0"/>
          </a:p>
        </p:txBody>
      </p:sp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06E64476-1E04-0E85-A184-C1B742B4F3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b="7924"/>
          <a:stretch/>
        </p:blipFill>
        <p:spPr>
          <a:xfrm>
            <a:off x="183551" y="1034034"/>
            <a:ext cx="1148089" cy="3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baja">
            <a:extLst>
              <a:ext uri="{FF2B5EF4-FFF2-40B4-BE49-F238E27FC236}">
                <a16:creationId xmlns:a16="http://schemas.microsoft.com/office/drawing/2014/main" id="{5C871A41-A2E6-9527-5B30-374BC0FC6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0"/>
            <a:ext cx="7687733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9D55DE1E-8A9D-D579-6CFF-3513E2514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3"/>
          <a:stretch/>
        </p:blipFill>
        <p:spPr>
          <a:xfrm>
            <a:off x="2037685" y="908720"/>
            <a:ext cx="5068629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047B6E60-2FCA-57A2-93D7-98BD68D3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D22F1A72-B52B-F7B8-4841-6389C5096A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7759" r="1721" b="1221"/>
          <a:stretch/>
        </p:blipFill>
        <p:spPr>
          <a:xfrm>
            <a:off x="-8007" y="913572"/>
            <a:ext cx="4403279" cy="5944427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DC4A8210-9DCF-91F6-886E-9AE059650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1"/>
          <a:stretch/>
        </p:blipFill>
        <p:spPr>
          <a:xfrm>
            <a:off x="4395272" y="908719"/>
            <a:ext cx="4748726" cy="3744417"/>
          </a:xfrm>
          <a:prstGeom prst="rect">
            <a:avLst/>
          </a:prstGeom>
        </p:spPr>
      </p:pic>
      <p:pic>
        <p:nvPicPr>
          <p:cNvPr id="8" name="Imagen 7" descr="Un periódic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29FCCC0-93C5-B6AB-C238-BEE77F33A0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5" t="35029" r="2595" b="46102"/>
          <a:stretch/>
        </p:blipFill>
        <p:spPr>
          <a:xfrm>
            <a:off x="4395272" y="4653136"/>
            <a:ext cx="4748726" cy="21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162C4231-B850-DF3C-3608-09E129CCF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392" r="3720" b="54022"/>
          <a:stretch/>
        </p:blipFill>
        <p:spPr>
          <a:xfrm>
            <a:off x="-1204" y="908720"/>
            <a:ext cx="4645212" cy="594928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8D054EF7-566F-FE7E-126E-9EF68D47B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F3DE38A3-084F-788D-22FF-27726097E6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45977" r="3720" b="8046"/>
          <a:stretch/>
        </p:blipFill>
        <p:spPr>
          <a:xfrm>
            <a:off x="4644008" y="908720"/>
            <a:ext cx="4493306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 e imagen&#10;&#10;Descripción generada automáticamente">
            <a:extLst>
              <a:ext uri="{FF2B5EF4-FFF2-40B4-BE49-F238E27FC236}">
                <a16:creationId xmlns:a16="http://schemas.microsoft.com/office/drawing/2014/main" id="{E8D61826-4D9A-0061-91EF-7521ABCF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9143999" cy="360040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F6D479A-B6F4-7A4F-25AB-FD267EA7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7A665924-1F7E-EB19-BA38-6948467E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"/>
            <a:ext cx="7740350" cy="925689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B8AC9DF7-8C6E-40AF-FF83-59F18BAD81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1529" b="14304"/>
          <a:stretch/>
        </p:blipFill>
        <p:spPr>
          <a:xfrm>
            <a:off x="0" y="921130"/>
            <a:ext cx="3318933" cy="3587989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EA2066B-7840-672F-F2F3-D0340454DC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" r="1347"/>
          <a:stretch/>
        </p:blipFill>
        <p:spPr>
          <a:xfrm>
            <a:off x="3318933" y="925688"/>
            <a:ext cx="5825065" cy="5932312"/>
          </a:xfrm>
          <a:prstGeom prst="rect">
            <a:avLst/>
          </a:prstGeom>
        </p:spPr>
      </p:pic>
      <p:pic>
        <p:nvPicPr>
          <p:cNvPr id="7" name="Imagen 6" descr="Un periódic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4DB3F951-B6DC-51B6-050C-6FAEFC3424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5" t="23955" r="2595" b="46102"/>
          <a:stretch/>
        </p:blipFill>
        <p:spPr>
          <a:xfrm>
            <a:off x="0" y="4509118"/>
            <a:ext cx="3304389" cy="23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C63D1449-2FC7-FE04-2491-7B071E85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0"/>
            <a:ext cx="7699022" cy="908720"/>
          </a:xfrm>
          <a:prstGeom prst="rect">
            <a:avLst/>
          </a:prstGeom>
        </p:spPr>
      </p:pic>
      <p:pic>
        <p:nvPicPr>
          <p:cNvPr id="5" name="Imagen 4" descr="Un periódic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E9B623A6-38B8-FCE2-8C8E-E3009ACDAD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43"/>
          <a:stretch/>
        </p:blipFill>
        <p:spPr>
          <a:xfrm>
            <a:off x="2411759" y="908720"/>
            <a:ext cx="4583421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4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108</Words>
  <Application>Microsoft Office PowerPoint</Application>
  <PresentationFormat>Presentación en pantalla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247</cp:revision>
  <dcterms:created xsi:type="dcterms:W3CDTF">2016-01-21T18:58:45Z</dcterms:created>
  <dcterms:modified xsi:type="dcterms:W3CDTF">2023-05-02T15:05:39Z</dcterms:modified>
</cp:coreProperties>
</file>