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53" r:id="rId3"/>
    <p:sldId id="5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7" autoAdjust="0"/>
    <p:restoredTop sz="94434" autoAdjust="0"/>
  </p:normalViewPr>
  <p:slideViewPr>
    <p:cSldViewPr>
      <p:cViewPr varScale="1">
        <p:scale>
          <a:sx n="85" d="100"/>
          <a:sy n="8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5D5A-1DD1-4ED5-A3ED-6BF144EA06AF}" type="datetimeFigureOut">
              <a:rPr lang="es-ES" smtClean="0"/>
              <a:t>02/05/2023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F30CC-DC63-4C37-A229-F33D45D8B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6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8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4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8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6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5D37-4D0D-4580-8395-2FB6D9D3E436}" type="datetimeFigureOut">
              <a:rPr lang="es-MX" smtClean="0"/>
              <a:t>02/05/2023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7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834C5B-893D-68B0-40C6-202B1AA85468}"/>
              </a:ext>
            </a:extLst>
          </p:cNvPr>
          <p:cNvSpPr txBox="1"/>
          <p:nvPr/>
        </p:nvSpPr>
        <p:spPr>
          <a:xfrm>
            <a:off x="3699018" y="6381328"/>
            <a:ext cx="54449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600" spc="-15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D-AP-01-34-01                                  Ver. 3                         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  <a:cs typeface="Times New Roman" panose="02020603050405020304" pitchFamily="18" charset="0"/>
              </a:rPr>
              <a:t>ACT. 07/02/2023</a:t>
            </a:r>
            <a:endParaRPr lang="es-MX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8064" y="580678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222222"/>
                </a:solidFill>
              </a:rPr>
              <a:t>30 de abril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70B19BA-1B74-4750-BD95-5FC6DD3E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142FFDD-8E68-3B05-19B3-50EBDDC5293B}"/>
              </a:ext>
            </a:extLst>
          </p:cNvPr>
          <p:cNvSpPr txBox="1"/>
          <p:nvPr/>
        </p:nvSpPr>
        <p:spPr>
          <a:xfrm>
            <a:off x="1691680" y="1052736"/>
            <a:ext cx="7272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00000"/>
                </a:solidFill>
                <a:latin typeface="Roboto"/>
              </a:rPr>
              <a:t>Festeja la UAT a niñas y niños.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1A205A-181F-F379-5E04-6A7BC8137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32212"/>
            <a:ext cx="1152128" cy="3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8F2F54D-4175-4224-A88C-AAA8AAE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 descr="Un dibujo de una caricatura&#10;&#10;Descripción generada automáticamente con confianza baja">
            <a:extLst>
              <a:ext uri="{FF2B5EF4-FFF2-40B4-BE49-F238E27FC236}">
                <a16:creationId xmlns:a16="http://schemas.microsoft.com/office/drawing/2014/main" id="{C3F4D9DF-F06F-76A6-B46B-F4D126DD1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0"/>
            <a:ext cx="7740350" cy="908720"/>
          </a:xfrm>
          <a:prstGeom prst="rect">
            <a:avLst/>
          </a:prstGeom>
        </p:spPr>
      </p:pic>
      <p:pic>
        <p:nvPicPr>
          <p:cNvPr id="5" name="Imagen 4" descr="Un periódico con texto e imagen&#10;&#10;Descripción generada automáticamente con confianza media">
            <a:extLst>
              <a:ext uri="{FF2B5EF4-FFF2-40B4-BE49-F238E27FC236}">
                <a16:creationId xmlns:a16="http://schemas.microsoft.com/office/drawing/2014/main" id="{0BF52E43-3EAF-D61A-C55C-5B3A133F5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" y="908720"/>
            <a:ext cx="914017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80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18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Source Sans Pro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Montes Zuñiga Raul</cp:lastModifiedBy>
  <cp:revision>245</cp:revision>
  <dcterms:created xsi:type="dcterms:W3CDTF">2016-01-21T18:58:45Z</dcterms:created>
  <dcterms:modified xsi:type="dcterms:W3CDTF">2023-05-02T18:47:08Z</dcterms:modified>
</cp:coreProperties>
</file>