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36" r:id="rId2"/>
    <p:sldId id="553" r:id="rId3"/>
    <p:sldId id="567" r:id="rId4"/>
    <p:sldId id="562" r:id="rId5"/>
    <p:sldId id="582" r:id="rId6"/>
    <p:sldId id="571" r:id="rId7"/>
    <p:sldId id="573" r:id="rId8"/>
    <p:sldId id="576" r:id="rId9"/>
    <p:sldId id="579" r:id="rId10"/>
    <p:sldId id="581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434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5D5A-1DD1-4ED5-A3ED-6BF144EA06AF}" type="datetimeFigureOut">
              <a:rPr lang="es-ES" smtClean="0"/>
              <a:t>19/04/2023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30CC-DC63-4C37-A229-F33D45D8B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6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834C5B-893D-68B0-40C6-202B1AA85468}"/>
              </a:ext>
            </a:extLst>
          </p:cNvPr>
          <p:cNvSpPr txBox="1"/>
          <p:nvPr/>
        </p:nvSpPr>
        <p:spPr>
          <a:xfrm>
            <a:off x="3699018" y="6381328"/>
            <a:ext cx="544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spc="-15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D-AP-01-34-01                                  Ver. 3                        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ACT. 07/02/2023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81142E4-7CA3-B716-5EE9-3F586073B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5" name="Imagen 4" descr="Un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1D251F5B-ECB9-3CA8-6149-C6B6D2DC1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75" y="908720"/>
            <a:ext cx="528824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8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222222"/>
                </a:solidFill>
              </a:rPr>
              <a:t>4 de abril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975000"/>
            <a:ext cx="1080120" cy="3707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DE1CB4-C475-E9D9-1782-72D22062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" y="4830678"/>
            <a:ext cx="1148089" cy="3251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BDF49A-29B3-C92E-1155-AE02CDCD7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" y="3996733"/>
            <a:ext cx="1148089" cy="3251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638ACF-09B7-08AB-CB39-4F9E7C43B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" y="3209388"/>
            <a:ext cx="1148089" cy="3079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142FFDD-8E68-3B05-19B3-50EBDDC5293B}"/>
              </a:ext>
            </a:extLst>
          </p:cNvPr>
          <p:cNvSpPr txBox="1"/>
          <p:nvPr/>
        </p:nvSpPr>
        <p:spPr>
          <a:xfrm>
            <a:off x="1619672" y="980728"/>
            <a:ext cx="734481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MUJERES EMPRENDEDORAS EXPONEN EN LA UAT EL PANEL “CRECIENDO JUNTAS”.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ANALISIS Y COMENTARIO por CRISTOPHER MORA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EL DEBATE EQUIS por ELEAZAR AVILA.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Organiza la UAT la Feria Universitaria del Libro 2023.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Emprendedoras exponen el panel ‘Creciendo Juntas’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Organizan panel creciendo juntas.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B61290-AB8D-1838-FEDD-E84516C8B3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9485"/>
            <a:ext cx="1126903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26771B-692C-5BF4-264D-30BB153AE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6" y="1096976"/>
            <a:ext cx="1152128" cy="4047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1376EEC-C894-5269-BA55-5972C7B0AE82}"/>
              </a:ext>
            </a:extLst>
          </p:cNvPr>
          <p:cNvSpPr txBox="1"/>
          <p:nvPr/>
        </p:nvSpPr>
        <p:spPr>
          <a:xfrm>
            <a:off x="1691680" y="1096976"/>
            <a:ext cx="72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Mujeres emprendedoras exponen en la UAT.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49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348B972F-0D7B-3E57-9F84-8FA84D480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7" name="Imagen 6" descr="Foto en blanco y negro de un grupo de personas en una tienda&#10;&#10;Descripción generada automáticamente con confianza media">
            <a:extLst>
              <a:ext uri="{FF2B5EF4-FFF2-40B4-BE49-F238E27FC236}">
                <a16:creationId xmlns:a16="http://schemas.microsoft.com/office/drawing/2014/main" id="{B46F6D44-C5A4-9133-4FCE-600ACE2267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4" b="1009"/>
          <a:stretch/>
        </p:blipFill>
        <p:spPr>
          <a:xfrm>
            <a:off x="0" y="908720"/>
            <a:ext cx="5998405" cy="1439369"/>
          </a:xfrm>
          <a:prstGeom prst="rect">
            <a:avLst/>
          </a:prstGeom>
        </p:spPr>
      </p:pic>
      <p:pic>
        <p:nvPicPr>
          <p:cNvPr id="8" name="Imagen 7" descr="Foto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2F7DE78F-EF69-1834-3676-03B5E1A9E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089"/>
            <a:ext cx="5981306" cy="4509911"/>
          </a:xfrm>
          <a:prstGeom prst="rect">
            <a:avLst/>
          </a:prstGeom>
        </p:spPr>
      </p:pic>
      <p:pic>
        <p:nvPicPr>
          <p:cNvPr id="9" name="Imagen 8" descr="Foto en blanco y negro de un grupo de personas en una tienda&#10;&#10;Descripción generada automáticamente con confianza media">
            <a:extLst>
              <a:ext uri="{FF2B5EF4-FFF2-40B4-BE49-F238E27FC236}">
                <a16:creationId xmlns:a16="http://schemas.microsoft.com/office/drawing/2014/main" id="{5E61729E-9D7A-ECA8-DAE0-8C494A068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5"/>
          <a:stretch/>
        </p:blipFill>
        <p:spPr>
          <a:xfrm>
            <a:off x="5998405" y="908720"/>
            <a:ext cx="3146256" cy="2907519"/>
          </a:xfrm>
          <a:prstGeom prst="rect">
            <a:avLst/>
          </a:prstGeom>
        </p:spPr>
      </p:pic>
      <p:pic>
        <p:nvPicPr>
          <p:cNvPr id="10" name="Imagen 9" descr="Foto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274712B4-CE71-4EBD-D481-058435A58E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7" t="1079" b="51127"/>
          <a:stretch/>
        </p:blipFill>
        <p:spPr>
          <a:xfrm>
            <a:off x="5981306" y="3816240"/>
            <a:ext cx="3180454" cy="30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5B38FF34-6A51-9E1C-0F7D-101A9D86A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6"/>
          <a:stretch/>
        </p:blipFill>
        <p:spPr>
          <a:xfrm>
            <a:off x="1403648" y="0"/>
            <a:ext cx="7632848" cy="90872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90C983D1-AA69-4116-7990-19F6765B4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2236"/>
          <a:stretch/>
        </p:blipFill>
        <p:spPr>
          <a:xfrm>
            <a:off x="3201587" y="908720"/>
            <a:ext cx="2740825" cy="1164743"/>
          </a:xfrm>
          <a:prstGeom prst="rect">
            <a:avLst/>
          </a:prstGeom>
        </p:spPr>
      </p:pic>
      <p:pic>
        <p:nvPicPr>
          <p:cNvPr id="6" name="Imagen 5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73B20E44-F406-2CF8-8B83-D882C2CA2C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87" y="2073463"/>
            <a:ext cx="2740826" cy="2867706"/>
          </a:xfrm>
          <a:prstGeom prst="rect">
            <a:avLst/>
          </a:prstGeom>
        </p:spPr>
      </p:pic>
      <p:pic>
        <p:nvPicPr>
          <p:cNvPr id="7" name="Imagen 6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AFC0801F-0F7E-8833-7D29-2C4E53A621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22" y="4941168"/>
            <a:ext cx="2740825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DE6979C0-8AC6-59C2-076D-FF8D88E33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52" b="21397"/>
          <a:stretch/>
        </p:blipFill>
        <p:spPr>
          <a:xfrm>
            <a:off x="3502152" y="908720"/>
            <a:ext cx="2139696" cy="686451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F4437A7E-FBD8-2358-1A37-8F0EF24D9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6"/>
          <a:stretch/>
        </p:blipFill>
        <p:spPr>
          <a:xfrm>
            <a:off x="1403648" y="0"/>
            <a:ext cx="7632848" cy="908720"/>
          </a:xfrm>
          <a:prstGeom prst="rect">
            <a:avLst/>
          </a:prstGeom>
        </p:spPr>
      </p:pic>
      <p:pic>
        <p:nvPicPr>
          <p:cNvPr id="6" name="Imagen 5" descr="Texto, Carta&#10;&#10;Descripción generada automáticamente">
            <a:extLst>
              <a:ext uri="{FF2B5EF4-FFF2-40B4-BE49-F238E27FC236}">
                <a16:creationId xmlns:a16="http://schemas.microsoft.com/office/drawing/2014/main" id="{1681DB29-54E5-A899-25DF-E8CB0961D1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1595171"/>
            <a:ext cx="2139696" cy="52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8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758005D4-518A-1463-93EC-F8D370EBC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5" name="Imagen 4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AC49E927-EAD8-E44B-AB66-BB22FC35EF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"/>
          <a:stretch/>
        </p:blipFill>
        <p:spPr>
          <a:xfrm>
            <a:off x="3944" y="908719"/>
            <a:ext cx="9140053" cy="59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2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9B78262-F933-BB9D-A1D0-180EB981E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/>
          <a:stretch/>
        </p:blipFill>
        <p:spPr>
          <a:xfrm>
            <a:off x="1411111" y="0"/>
            <a:ext cx="7732889" cy="908720"/>
          </a:xfrm>
          <a:prstGeom prst="rect">
            <a:avLst/>
          </a:prstGeom>
        </p:spPr>
      </p:pic>
      <p:pic>
        <p:nvPicPr>
          <p:cNvPr id="5" name="Imagen 4" descr="Foto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32DD71EC-41E1-F947-A338-8E5B58AAD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8720"/>
            <a:ext cx="4510447" cy="5949280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">
            <a:extLst>
              <a:ext uri="{FF2B5EF4-FFF2-40B4-BE49-F238E27FC236}">
                <a16:creationId xmlns:a16="http://schemas.microsoft.com/office/drawing/2014/main" id="{E85ED95B-9603-8EED-301B-E0FB22F6D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908720"/>
            <a:ext cx="4633554" cy="3660508"/>
          </a:xfrm>
          <a:prstGeom prst="rect">
            <a:avLst/>
          </a:prstGeom>
        </p:spPr>
      </p:pic>
      <p:pic>
        <p:nvPicPr>
          <p:cNvPr id="7" name="Imagen 6" descr="Un periódico con texto e imágenes&#10;&#10;Descripción generada automáticamente">
            <a:extLst>
              <a:ext uri="{FF2B5EF4-FFF2-40B4-BE49-F238E27FC236}">
                <a16:creationId xmlns:a16="http://schemas.microsoft.com/office/drawing/2014/main" id="{750855EE-FB4F-C1A6-AD76-647F241C36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8" t="38657" b="36267"/>
          <a:stretch/>
        </p:blipFill>
        <p:spPr>
          <a:xfrm>
            <a:off x="4510446" y="4569228"/>
            <a:ext cx="4633554" cy="22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09856CF1-5EAE-3124-DF7B-8B47AD9B2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"/>
            <a:ext cx="7740351" cy="908719"/>
          </a:xfrm>
          <a:prstGeom prst="rect">
            <a:avLst/>
          </a:prstGeom>
        </p:spPr>
      </p:pic>
      <p:pic>
        <p:nvPicPr>
          <p:cNvPr id="5" name="Imagen 4" descr="Un periódico con texto e imágenes&#10;&#10;Descripción generada automáticamente">
            <a:extLst>
              <a:ext uri="{FF2B5EF4-FFF2-40B4-BE49-F238E27FC236}">
                <a16:creationId xmlns:a16="http://schemas.microsoft.com/office/drawing/2014/main" id="{C9641A76-528D-4BC3-71B3-B7BD2FD7C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30" y="908718"/>
            <a:ext cx="4778540" cy="59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36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65</Words>
  <Application>Microsoft Office PowerPoint</Application>
  <PresentationFormat>Presentación en pantalla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Montes Zuñiga Raul</cp:lastModifiedBy>
  <cp:revision>244</cp:revision>
  <dcterms:created xsi:type="dcterms:W3CDTF">2016-01-21T18:58:45Z</dcterms:created>
  <dcterms:modified xsi:type="dcterms:W3CDTF">2023-04-19T19:35:55Z</dcterms:modified>
</cp:coreProperties>
</file>