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36" r:id="rId2"/>
    <p:sldId id="553" r:id="rId3"/>
    <p:sldId id="554" r:id="rId4"/>
    <p:sldId id="550" r:id="rId5"/>
    <p:sldId id="556" r:id="rId6"/>
    <p:sldId id="559" r:id="rId7"/>
    <p:sldId id="562" r:id="rId8"/>
    <p:sldId id="563" r:id="rId9"/>
    <p:sldId id="564" r:id="rId10"/>
    <p:sldId id="569" r:id="rId11"/>
    <p:sldId id="571" r:id="rId12"/>
    <p:sldId id="573" r:id="rId13"/>
    <p:sldId id="576" r:id="rId14"/>
    <p:sldId id="577" r:id="rId15"/>
    <p:sldId id="58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18/04/2023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E1C25156-6CCD-8CAB-F3B1-574802D0A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5" name="Imagen 4" descr="Un periódico con la imagen de una persona&#10;&#10;Descripción generada automáticamente">
            <a:extLst>
              <a:ext uri="{FF2B5EF4-FFF2-40B4-BE49-F238E27FC236}">
                <a16:creationId xmlns:a16="http://schemas.microsoft.com/office/drawing/2014/main" id="{1948CC36-AD61-20D5-54C2-4C650E4EEC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r="-1"/>
          <a:stretch/>
        </p:blipFill>
        <p:spPr>
          <a:xfrm>
            <a:off x="0" y="908720"/>
            <a:ext cx="914399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846CE133-8D13-36BD-D6FA-D2924752E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9" r="23800"/>
          <a:stretch/>
        </p:blipFill>
        <p:spPr>
          <a:xfrm>
            <a:off x="2751451" y="908720"/>
            <a:ext cx="3641097" cy="1081785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8531FB37-7423-EF28-50FF-8BF63B49C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D536C372-6FE2-9942-FF4D-FA083DC0B2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/>
          <a:stretch/>
        </p:blipFill>
        <p:spPr>
          <a:xfrm>
            <a:off x="2751451" y="1993162"/>
            <a:ext cx="3641097" cy="49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65F07C3-0F92-7647-5DE4-F1AA8C5B4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1" y="0"/>
            <a:ext cx="7744177" cy="908720"/>
          </a:xfrm>
          <a:prstGeom prst="rect">
            <a:avLst/>
          </a:prstGeom>
        </p:spPr>
      </p:pic>
      <p:pic>
        <p:nvPicPr>
          <p:cNvPr id="5" name="Imagen 4" descr="Foto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AB71EEE1-F7EE-ED03-2D08-FEDEABB5D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3"/>
          <a:stretch/>
        </p:blipFill>
        <p:spPr>
          <a:xfrm>
            <a:off x="-1" y="908720"/>
            <a:ext cx="5689600" cy="2016224"/>
          </a:xfrm>
          <a:prstGeom prst="rect">
            <a:avLst/>
          </a:prstGeom>
        </p:spPr>
      </p:pic>
      <p:pic>
        <p:nvPicPr>
          <p:cNvPr id="6" name="Imagen 5" descr="Imagen en blanco y negro de un grupo de personas en un periódico&#10;&#10;Descripción generada automáticamente con confianza media">
            <a:extLst>
              <a:ext uri="{FF2B5EF4-FFF2-40B4-BE49-F238E27FC236}">
                <a16:creationId xmlns:a16="http://schemas.microsoft.com/office/drawing/2014/main" id="{4D8C6B8A-012B-6540-C91F-CF79C0D2B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15107"/>
            <a:ext cx="5689599" cy="3942893"/>
          </a:xfrm>
          <a:prstGeom prst="rect">
            <a:avLst/>
          </a:prstGeom>
        </p:spPr>
      </p:pic>
      <p:pic>
        <p:nvPicPr>
          <p:cNvPr id="7" name="Imagen 6" descr="Foto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70A11C91-085E-2EFA-BD56-9FDA9128E7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43675" r="7614" b="-1"/>
          <a:stretch/>
        </p:blipFill>
        <p:spPr>
          <a:xfrm>
            <a:off x="5689598" y="4064890"/>
            <a:ext cx="3454400" cy="2793109"/>
          </a:xfrm>
          <a:prstGeom prst="rect">
            <a:avLst/>
          </a:prstGeom>
        </p:spPr>
      </p:pic>
      <p:pic>
        <p:nvPicPr>
          <p:cNvPr id="8" name="Imagen 7" descr="Foto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9DC7A16A-C421-8319-95CF-93685689E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8" r="72848"/>
          <a:stretch/>
        </p:blipFill>
        <p:spPr>
          <a:xfrm>
            <a:off x="5703202" y="910383"/>
            <a:ext cx="1605102" cy="3163597"/>
          </a:xfrm>
          <a:prstGeom prst="rect">
            <a:avLst/>
          </a:prstGeom>
        </p:spPr>
      </p:pic>
      <p:pic>
        <p:nvPicPr>
          <p:cNvPr id="9" name="Imagen 8" descr="Imagen en blanco y negro de un grupo de personas en un periódico&#10;&#10;Descripción generada automáticamente con confianza media">
            <a:extLst>
              <a:ext uri="{FF2B5EF4-FFF2-40B4-BE49-F238E27FC236}">
                <a16:creationId xmlns:a16="http://schemas.microsoft.com/office/drawing/2014/main" id="{B20FA3B8-366A-F7C3-A739-75001FEF4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9" t="3689" r="-1" b="29161"/>
          <a:stretch/>
        </p:blipFill>
        <p:spPr>
          <a:xfrm>
            <a:off x="7308304" y="908719"/>
            <a:ext cx="1835694" cy="31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2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 e imagen&#10;&#10;Descripción generada automáticamente">
            <a:extLst>
              <a:ext uri="{FF2B5EF4-FFF2-40B4-BE49-F238E27FC236}">
                <a16:creationId xmlns:a16="http://schemas.microsoft.com/office/drawing/2014/main" id="{DCEF9BD4-5945-324B-9AC6-33277BB3D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9860" r="869"/>
          <a:stretch/>
        </p:blipFill>
        <p:spPr>
          <a:xfrm>
            <a:off x="2987824" y="1397342"/>
            <a:ext cx="6156174" cy="4608512"/>
          </a:xfrm>
          <a:prstGeom prst="rect">
            <a:avLst/>
          </a:prstGeom>
        </p:spPr>
      </p:pic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58CE1A7A-F07C-66DB-0345-108ED86D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1" y="0"/>
            <a:ext cx="7744177" cy="908720"/>
          </a:xfrm>
          <a:prstGeom prst="rect">
            <a:avLst/>
          </a:prstGeom>
        </p:spPr>
      </p:pic>
      <p:pic>
        <p:nvPicPr>
          <p:cNvPr id="6" name="Imagen 5" descr="Un periódico con texto e imagen&#10;&#10;Descripción generada automáticamente">
            <a:extLst>
              <a:ext uri="{FF2B5EF4-FFF2-40B4-BE49-F238E27FC236}">
                <a16:creationId xmlns:a16="http://schemas.microsoft.com/office/drawing/2014/main" id="{6FB51FCB-C82E-165B-7250-86BB18958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869" b="90305"/>
          <a:stretch/>
        </p:blipFill>
        <p:spPr>
          <a:xfrm>
            <a:off x="2" y="908720"/>
            <a:ext cx="9143998" cy="488622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A946C5E3-E252-A33E-5FE0-C2187D9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6" t="15903" r="3935" b="25645"/>
          <a:stretch/>
        </p:blipFill>
        <p:spPr>
          <a:xfrm>
            <a:off x="0" y="1371044"/>
            <a:ext cx="2987822" cy="46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0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a casa&#10;&#10;Descripción generada automáticamente con confianza media">
            <a:extLst>
              <a:ext uri="{FF2B5EF4-FFF2-40B4-BE49-F238E27FC236}">
                <a16:creationId xmlns:a16="http://schemas.microsoft.com/office/drawing/2014/main" id="{C7DF6A33-37FB-43DD-4A60-018474F8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2" y="0"/>
            <a:ext cx="7744176" cy="908720"/>
          </a:xfrm>
          <a:prstGeom prst="rect">
            <a:avLst/>
          </a:prstGeom>
        </p:spPr>
      </p:pic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06AAF38-F86B-048A-D668-B6014AD38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9" b="2270"/>
          <a:stretch/>
        </p:blipFill>
        <p:spPr>
          <a:xfrm>
            <a:off x="0" y="908720"/>
            <a:ext cx="6372198" cy="5949280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7D0212CD-048D-C39E-2A2F-B2D15D475E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/>
          <a:stretch/>
        </p:blipFill>
        <p:spPr>
          <a:xfrm>
            <a:off x="6372200" y="908720"/>
            <a:ext cx="27718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13592B0-0B55-FB57-6B08-9C1F80F72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/>
          <a:stretch/>
        </p:blipFill>
        <p:spPr>
          <a:xfrm>
            <a:off x="1403649" y="0"/>
            <a:ext cx="7740350" cy="908720"/>
          </a:xfrm>
          <a:prstGeom prst="rect">
            <a:avLst/>
          </a:prstGeom>
        </p:spPr>
      </p:pic>
      <p:pic>
        <p:nvPicPr>
          <p:cNvPr id="5" name="Imagen 4" descr="Un periódico con la imagen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D33E08C-6668-BA6A-203C-F3913357B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42" y="908720"/>
            <a:ext cx="5189315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5 de abril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07704" y="1069078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ELABORAN EN LA UAT MATERIALES PARA RESTAURAR PIEZAS DE ARQUITECTURA Y ESCULTURA.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EXPEDIENTE por AZAHELJARAMILLO H.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POLIFORUM por DIEGO LOPEZ BERNAL.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Mujeres emprendedoras exponen en la UAT el panel ‘Creciendo Juntas’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CONDOLENCIAS.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Elaboran material para restauración de arquitectura.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Elabora UAT material para restaurar piezas.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ENTRE LINEAS por MIGUEL ANGEL AGUILAR RODRIGUEZ.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9" y="1077432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0589"/>
            <a:ext cx="1148089" cy="3251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93529D0-1014-8EC6-88CF-2C1A8729E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6" y="4869160"/>
            <a:ext cx="1152127" cy="3774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33AADC-C03C-E647-7386-FFCE5ED7C4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9" y="2113716"/>
            <a:ext cx="1188993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07704" y="1069078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Constatan alumnos de la UAT como operan unidades de FGJT.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Elaboran en la UAT materiales para restaurar piezas de arquitectura y escultura.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Elaboran en la UAT materiales para restaurar piezas de arquitectura y escultura.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Elabora UAT materiales para restaurar piezas.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D1F8D3C-6850-A129-3BE9-6BB2124E7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8" y="3573016"/>
            <a:ext cx="1152128" cy="40474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AE450F7-330A-C464-E42B-60ADD76C9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1" y="987116"/>
            <a:ext cx="1115615" cy="3236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644D92-FFB3-BF04-72DA-D1AB2A11A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1" y="2378979"/>
            <a:ext cx="1152128" cy="3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EFC7B9ED-C738-8E56-04F6-1E96C6FBC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-12576"/>
            <a:ext cx="7732887" cy="921296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C891E4C5-8CAE-2050-F054-C88341739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4"/>
          <a:stretch/>
        </p:blipFill>
        <p:spPr>
          <a:xfrm>
            <a:off x="2034721" y="908720"/>
            <a:ext cx="5074558" cy="59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ADCC0B3C-445D-B4A1-38CB-94C1D36F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21A7AA3-6A7D-4E51-83DE-E7D7B8AD36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4" b="10043"/>
          <a:stretch/>
        </p:blipFill>
        <p:spPr>
          <a:xfrm>
            <a:off x="3307080" y="908720"/>
            <a:ext cx="2529840" cy="730921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D3CDBAF6-2293-DC51-FD36-CD8846A5B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8" y="1639640"/>
            <a:ext cx="2526792" cy="52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D6312328-63D5-317D-6EF4-8E627D45F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8" b="21726"/>
          <a:stretch/>
        </p:blipFill>
        <p:spPr>
          <a:xfrm>
            <a:off x="3323844" y="908720"/>
            <a:ext cx="2496312" cy="648071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152DDBED-06FC-B422-437A-3FB56599D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F9F84B1D-C7F8-50CE-6F46-46B2A90BEF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"/>
          <a:stretch/>
        </p:blipFill>
        <p:spPr>
          <a:xfrm>
            <a:off x="3323844" y="1556791"/>
            <a:ext cx="2496312" cy="53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7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12B8ECE1-D1A0-0E0E-BE56-105C7D0CB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4"/>
          <a:stretch/>
        </p:blipFill>
        <p:spPr>
          <a:xfrm>
            <a:off x="0" y="908720"/>
            <a:ext cx="5443017" cy="5949280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9F260255-605A-2283-A8CF-C0ADA460C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D111BE1B-315E-D2EF-B9FB-3F105EAF9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2" b="45716"/>
          <a:stretch/>
        </p:blipFill>
        <p:spPr>
          <a:xfrm>
            <a:off x="5443017" y="6453336"/>
            <a:ext cx="3700983" cy="396906"/>
          </a:xfrm>
          <a:prstGeom prst="rect">
            <a:avLst/>
          </a:prstGeom>
        </p:spPr>
      </p:pic>
      <p:pic>
        <p:nvPicPr>
          <p:cNvPr id="8" name="Imagen 7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0AF0A00F-ACBF-001C-6690-BAE73153E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r="16382" b="50113"/>
          <a:stretch/>
        </p:blipFill>
        <p:spPr>
          <a:xfrm>
            <a:off x="5443017" y="865125"/>
            <a:ext cx="3700981" cy="56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8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266B8E39-36CF-585E-331C-58EDE9990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00" y="900419"/>
            <a:ext cx="3131200" cy="5949280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46CF0713-D838-F60E-357E-3924443CF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4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CDC379F-FC5A-3EA3-BEE2-D09696A7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2" cy="894607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17394551-E40B-09D4-E1DF-2A3C11ECE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347862" cy="3744415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ADA529BA-FBD7-2F00-FC0D-5FC832A3FD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/>
          <a:stretch/>
        </p:blipFill>
        <p:spPr>
          <a:xfrm>
            <a:off x="3347863" y="908720"/>
            <a:ext cx="5796135" cy="5949280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1393A80A-048D-A500-B540-ADF3DA45A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3" t="21646" r="2609" b="52271"/>
          <a:stretch/>
        </p:blipFill>
        <p:spPr>
          <a:xfrm>
            <a:off x="-1" y="4581128"/>
            <a:ext cx="334786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0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114</Words>
  <Application>Microsoft Office PowerPoint</Application>
  <PresentationFormat>Presentación en pantalla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239</cp:revision>
  <dcterms:created xsi:type="dcterms:W3CDTF">2016-01-21T18:58:45Z</dcterms:created>
  <dcterms:modified xsi:type="dcterms:W3CDTF">2023-04-18T18:36:17Z</dcterms:modified>
</cp:coreProperties>
</file>