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36" r:id="rId2"/>
    <p:sldId id="553" r:id="rId3"/>
    <p:sldId id="55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37" autoAdjust="0"/>
    <p:restoredTop sz="94434" autoAdjust="0"/>
  </p:normalViewPr>
  <p:slideViewPr>
    <p:cSldViewPr>
      <p:cViewPr varScale="1">
        <p:scale>
          <a:sx n="85" d="100"/>
          <a:sy n="85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95D5A-1DD1-4ED5-A3ED-6BF144EA06AF}" type="datetimeFigureOut">
              <a:rPr lang="es-ES" smtClean="0"/>
              <a:t>18/04/2023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F30CC-DC63-4C37-A229-F33D45D8B1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5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68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83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86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9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66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44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07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83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4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68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94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5D37-4D0D-4580-8395-2FB6D9D3E436}" type="datetimeFigureOut">
              <a:rPr lang="es-MX" smtClean="0"/>
              <a:t>18/04/2023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77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7834C5B-893D-68B0-40C6-202B1AA85468}"/>
              </a:ext>
            </a:extLst>
          </p:cNvPr>
          <p:cNvSpPr txBox="1"/>
          <p:nvPr/>
        </p:nvSpPr>
        <p:spPr>
          <a:xfrm>
            <a:off x="3699018" y="6381328"/>
            <a:ext cx="54449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600" spc="-15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</a:rPr>
              <a:t>D-AP-01-34-01                                  Ver. 3                         </a:t>
            </a:r>
            <a:r>
              <a:rPr lang="es-ES_tradnl" sz="1600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ACT. 07/02/2023</a:t>
            </a:r>
            <a:endParaRPr lang="es-MX" sz="1600" dirty="0">
              <a:solidFill>
                <a:schemeClr val="bg1">
                  <a:lumMod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148064" y="5806784"/>
            <a:ext cx="3816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222222"/>
                </a:solidFill>
              </a:rPr>
              <a:t>7 de abril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907704" y="1069078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u="sng" dirty="0">
                <a:solidFill>
                  <a:srgbClr val="000000"/>
                </a:solidFill>
                <a:latin typeface="Roboto"/>
              </a:rPr>
              <a:t>PIERDEN TERRENO.</a:t>
            </a:r>
          </a:p>
          <a:p>
            <a:endParaRPr lang="es-ES" u="sng" dirty="0">
              <a:solidFill>
                <a:srgbClr val="000000"/>
              </a:solidFill>
              <a:latin typeface="Roboto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70B19BA-1B74-4750-BD95-5FC6DD3EF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93529D0-1014-8EC6-88CF-2C1A8729E9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069078"/>
            <a:ext cx="1152127" cy="37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3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8F2F54D-4175-4224-A88C-AAA8AAE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3C80C3D7-9169-695C-29F9-7C936C23FB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0"/>
            <a:ext cx="7740351" cy="908718"/>
          </a:xfrm>
          <a:prstGeom prst="rect">
            <a:avLst/>
          </a:prstGeom>
        </p:spPr>
      </p:pic>
      <p:pic>
        <p:nvPicPr>
          <p:cNvPr id="5" name="Imagen 4" descr="Imagen que contiene edificio&#10;&#10;Descripción generada automáticamente">
            <a:extLst>
              <a:ext uri="{FF2B5EF4-FFF2-40B4-BE49-F238E27FC236}">
                <a16:creationId xmlns:a16="http://schemas.microsoft.com/office/drawing/2014/main" id="{BF10147A-B710-4EA3-B6FD-8CBF362B4A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742" y="908718"/>
            <a:ext cx="1826346" cy="288034"/>
          </a:xfrm>
          <a:prstGeom prst="rect">
            <a:avLst/>
          </a:prstGeom>
        </p:spPr>
      </p:pic>
      <p:pic>
        <p:nvPicPr>
          <p:cNvPr id="6" name="Imagen 5" descr="Un periódico con texto&#10;&#10;Descripción generada automáticamente con confianza media">
            <a:extLst>
              <a:ext uri="{FF2B5EF4-FFF2-40B4-BE49-F238E27FC236}">
                <a16:creationId xmlns:a16="http://schemas.microsoft.com/office/drawing/2014/main" id="{7FA09B14-F90D-FEDA-256A-7EC41232420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1"/>
          <a:stretch/>
        </p:blipFill>
        <p:spPr>
          <a:xfrm>
            <a:off x="3537742" y="1196752"/>
            <a:ext cx="1824480" cy="566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90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13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Source Sans Pro Light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</dc:creator>
  <cp:lastModifiedBy>Montes Zuñiga Raul</cp:lastModifiedBy>
  <cp:revision>239</cp:revision>
  <dcterms:created xsi:type="dcterms:W3CDTF">2016-01-21T18:58:45Z</dcterms:created>
  <dcterms:modified xsi:type="dcterms:W3CDTF">2023-04-18T20:26:26Z</dcterms:modified>
</cp:coreProperties>
</file>