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36" r:id="rId2"/>
    <p:sldId id="553" r:id="rId3"/>
    <p:sldId id="56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37" autoAdjust="0"/>
    <p:restoredTop sz="94434" autoAdjust="0"/>
  </p:normalViewPr>
  <p:slideViewPr>
    <p:cSldViewPr>
      <p:cViewPr varScale="1">
        <p:scale>
          <a:sx n="85" d="100"/>
          <a:sy n="85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95D5A-1DD1-4ED5-A3ED-6BF144EA06AF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F30CC-DC63-4C37-A229-F33D45D8B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68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83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86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9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66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44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07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83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4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68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594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5D37-4D0D-4580-8395-2FB6D9D3E436}" type="datetimeFigureOut">
              <a:rPr lang="es-MX" smtClean="0"/>
              <a:t>26/04/2023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77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7834C5B-893D-68B0-40C6-202B1AA85468}"/>
              </a:ext>
            </a:extLst>
          </p:cNvPr>
          <p:cNvSpPr txBox="1"/>
          <p:nvPr/>
        </p:nvSpPr>
        <p:spPr>
          <a:xfrm>
            <a:off x="3699018" y="6381328"/>
            <a:ext cx="54449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600" spc="-15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D-AP-01-34-01                                  Ver. 3                         </a:t>
            </a:r>
            <a:r>
              <a:rPr lang="es-ES_tradnl" sz="1600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  <a:cs typeface="Times New Roman" panose="02020603050405020304" pitchFamily="18" charset="0"/>
              </a:rPr>
              <a:t>ACT. 07/02/2023</a:t>
            </a:r>
            <a:endParaRPr lang="es-MX" sz="1600" dirty="0">
              <a:solidFill>
                <a:schemeClr val="bg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148064" y="5806784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222222"/>
                </a:solidFill>
              </a:rPr>
              <a:t>16 de abril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70B19BA-1B74-4750-BD95-5FC6DD3EF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9DE1CB4-C475-E9D9-1782-72D22062AD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9" y="1055089"/>
            <a:ext cx="1148089" cy="32514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142FFDD-8E68-3B05-19B3-50EBDDC5293B}"/>
              </a:ext>
            </a:extLst>
          </p:cNvPr>
          <p:cNvSpPr txBox="1"/>
          <p:nvPr/>
        </p:nvSpPr>
        <p:spPr>
          <a:xfrm>
            <a:off x="1691680" y="1055088"/>
            <a:ext cx="7272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u="sng" dirty="0">
                <a:solidFill>
                  <a:srgbClr val="000000"/>
                </a:solidFill>
                <a:latin typeface="Roboto"/>
              </a:rPr>
              <a:t>‘Corre’ va por triunfo a Sinaloa.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603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8F2F54D-4175-4224-A88C-AAA8AAE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E0391C1-FBF8-B999-241D-F9F7D17000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2" t="6888" r="2538" b="2639"/>
          <a:stretch/>
        </p:blipFill>
        <p:spPr>
          <a:xfrm>
            <a:off x="1403647" y="0"/>
            <a:ext cx="7740351" cy="90872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3C7E3A4-C249-33ED-CF83-4417B16BE3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56" y="908720"/>
            <a:ext cx="8172088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80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19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Source Sans Pro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Montes Zuñiga Raul</cp:lastModifiedBy>
  <cp:revision>245</cp:revision>
  <dcterms:created xsi:type="dcterms:W3CDTF">2016-01-21T18:58:45Z</dcterms:created>
  <dcterms:modified xsi:type="dcterms:W3CDTF">2023-04-26T16:46:13Z</dcterms:modified>
</cp:coreProperties>
</file>